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2" r:id="rId2"/>
    <p:sldId id="553" r:id="rId3"/>
    <p:sldId id="262" r:id="rId4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6A7CE5-A15C-41FB-B276-228B02954176}" v="17" dt="2024-10-07T05:45:23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FF2C-5831-6885-F0FC-435121326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A9F51-0EFB-4505-3FE6-FA5BA6BCB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19AAB-C0A7-8422-A63D-59663EDE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7430A-65C6-7739-B861-A374EB2C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0906-68AD-0AEE-1DD4-2704DADD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51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B80E7-40F3-6194-B5AC-8B463CCC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0684F-00C7-448F-15D4-5A05691A6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D0744-FBFE-85D5-0397-8AB567752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2CD6A-5147-2D18-97B4-201A50A20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44F6B-DF97-2F7E-17CA-731E42B1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36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66170-496E-5FD3-8D48-E96AEDD80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C7423-987C-7A00-F1B6-5CE2951D5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F3C12-8181-E670-BA8B-3A7D2AC0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9535B-3C02-5399-79FD-162A331A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4ED08-6EB6-C69E-D499-B2D338FD7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072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AD2D-8F64-E617-29EC-8E0A55C8E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845B-BAA4-A706-BD35-74FA90BBF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6E0BD-DB34-EA58-E799-0DFE26169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9A78F-44F8-B460-B8CB-1BE88F94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9A298-467F-6EE1-807C-F2D372634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49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2F3FB-03C6-EBD9-A9F1-1B9FC148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12BD1-3C65-CCF7-2381-B44F0D585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9C85F-170A-CB26-3180-DA63F279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00513-7292-B93B-8AB6-ECBE1080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EF2F2-63A3-9A00-EE54-3A9CEBAE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411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95813-285F-B64F-BAA7-1F51034C5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D19D-39C3-7521-783C-77D33431D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166CB-0422-0245-757B-5946C999C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1406F-4877-C58C-7016-451BB109E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AAFDC-CC51-9103-8B14-0243627D1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BF1BF-80DB-9810-B038-10C6CE55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975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32BEA-AFB9-69AA-AC2C-935CE4091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FFB76-51DF-4346-C7B3-9D00EFBAF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1C8EF-DE52-7FCF-23F0-D85564A07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AD0D7F-1D88-893D-BA3A-B0ADF6158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397DF-443B-28CE-740F-B182D0971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5A2A0-61B3-B85B-5210-3E7DDB35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BE2F0E-836E-39BD-266C-B2C27B05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488DE1-0B93-D487-63C0-5DC2BC8BB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95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94B86-A500-5075-EF62-C89FE4B07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24792-0988-A834-0C49-D5891F3F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2E6F59-0F75-7F77-C127-31DA62292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E9B1E-EF06-4D21-0A1E-26BC8A04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250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139678-4D9E-37F8-9861-F749AA44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62CCEF-98DC-57CB-2EB1-9D02606E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3375C-FCAA-87FF-5376-E8C1477B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798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596CF-3A50-1B63-EA70-164F5972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F436-87EC-39C3-005A-666ABF8D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B56E1-853E-E4A8-80C6-E5E430BA4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038A7-0C45-1B6D-09ED-381EB977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7E0AA-10B7-9FF9-97F7-7757FB31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208E3-94B4-016B-219D-27DEA68F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090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FD56D-6F7B-7BB6-015F-A4CAA8F5B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E61123-04CF-AE98-9BF8-00F3FA7A24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FE07D-8EEA-12F4-71E7-113A74AA5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6BED4-96B3-757C-D686-803FEA34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7431A-12DD-EF4F-237D-A01973F8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1FA76-ADC9-9F9D-2FF9-0269978F0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34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3B9422-B379-0728-2F32-FB0586E0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008E6-CCE7-0359-B30A-714162A67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C2922-FE7C-05AA-DD85-2CD364D89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6D1A19-E2CD-4012-AD57-9966BC97A956}" type="datetimeFigureOut">
              <a:rPr lang="he-IL" smtClean="0"/>
              <a:t>י"ב/תשרי/תשפ"ה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7D909-28F0-7B38-8295-020CD26EA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CE441-6B27-ADE1-C022-FFA17F4D9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00F4A-AD2E-4E23-A9E4-4A1107E1DA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948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svg"/><Relationship Id="rId7" Type="http://schemas.openxmlformats.org/officeDocument/2006/relationships/hyperlink" Target="https://lemida.biu.ac.i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u.ac.il/page/13704" TargetMode="External"/><Relationship Id="rId5" Type="http://schemas.openxmlformats.org/officeDocument/2006/relationships/hyperlink" Target="https://lemida.biu.ac.il/pluginfile.php/2757291/mod_resource/content/15/4.1%20%D7%9E%D7%A4%D7%92%D7%A9%20%D7%96%D7%95%D7%9D.pdf" TargetMode="External"/><Relationship Id="rId4" Type="http://schemas.openxmlformats.org/officeDocument/2006/relationships/hyperlink" Target="https://lemida.biu.ac.il/pluginfile.php/3020795/mod_resource/content/14/4.1%20%D7%99%D7%99%D7%91%D7%95%D7%90%20%D7%AA%D7%9B%D7%A0%D7%99%20%D7%A7%D7%95%D7%A8%D7%A1.pdf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svg"/><Relationship Id="rId7" Type="http://schemas.openxmlformats.org/officeDocument/2006/relationships/hyperlink" Target="https://lemida.biu.ac.i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mida.biu.ac.il/pluginfile.php/3020817/mod_resource/content/15/%D7%A9%D7%99%D7%95%D7%9A%20%D7%A7%D7%95%D7%A8%D7%A1%20%D7%95%D7%A2%D7%95%D7%96%D7%A8%D7%99%20%D7%94%D7%95%D7%A8%D7%90%D7%94%204.1.pdf" TargetMode="External"/><Relationship Id="rId5" Type="http://schemas.openxmlformats.org/officeDocument/2006/relationships/hyperlink" Target="https://lemida.biu.ac.il/pluginfile.php/3277330/mod_resource/content/9/%D7%90%D7%A0%D7%A0%D7%95%D7%98%D7%95%204.1.pdf" TargetMode="External"/><Relationship Id="rId4" Type="http://schemas.openxmlformats.org/officeDocument/2006/relationships/hyperlink" Target="https://www.youtube.com/watch?v=4M1lbuVZWNU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6.svg"/><Relationship Id="rId2" Type="http://schemas.openxmlformats.org/officeDocument/2006/relationships/hyperlink" Target="https://forms.office.com/pages/responsepage.aspx?id=FE4jYYdbZ0usGY_qqLqPEixJOQNscrJCsdsf5wqW8L1UQzFYWDcwME5VTlhTSUhBU0hMNzFFS0JPRy4u&amp;route=shortur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2.svg"/><Relationship Id="rId10" Type="http://schemas.openxmlformats.org/officeDocument/2006/relationships/hyperlink" Target="https://lemida.biu.ac.il/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קבוצה 44">
            <a:extLst>
              <a:ext uri="{FF2B5EF4-FFF2-40B4-BE49-F238E27FC236}">
                <a16:creationId xmlns:a16="http://schemas.microsoft.com/office/drawing/2014/main" id="{B688E09D-A4DE-C14B-B938-2AA7E0C9A779}"/>
              </a:ext>
            </a:extLst>
          </p:cNvPr>
          <p:cNvGrpSpPr/>
          <p:nvPr/>
        </p:nvGrpSpPr>
        <p:grpSpPr>
          <a:xfrm rot="5400000">
            <a:off x="6955022" y="2387381"/>
            <a:ext cx="2882136" cy="3323831"/>
            <a:chOff x="9754945" y="2674123"/>
            <a:chExt cx="1994448" cy="2750253"/>
          </a:xfrm>
        </p:grpSpPr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C56AA890-B134-81A8-A829-DC006C8A95D7}"/>
                </a:ext>
              </a:extLst>
            </p:cNvPr>
            <p:cNvSpPr/>
            <p:nvPr/>
          </p:nvSpPr>
          <p:spPr>
            <a:xfrm>
              <a:off x="9754945" y="2674123"/>
              <a:ext cx="1994448" cy="27502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A9C8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F98FA111-4537-52E7-974E-FBCC563FE968}"/>
                </a:ext>
              </a:extLst>
            </p:cNvPr>
            <p:cNvSpPr/>
            <p:nvPr/>
          </p:nvSpPr>
          <p:spPr>
            <a:xfrm>
              <a:off x="9926320" y="2790244"/>
              <a:ext cx="1661683" cy="247324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A9C8"/>
              </a:solidFill>
              <a:prstDash val="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1" name="מלבן 20">
            <a:extLst>
              <a:ext uri="{FF2B5EF4-FFF2-40B4-BE49-F238E27FC236}">
                <a16:creationId xmlns:a16="http://schemas.microsoft.com/office/drawing/2014/main" id="{05550D6E-D7D7-20E8-3D48-A19E459C9651}"/>
              </a:ext>
            </a:extLst>
          </p:cNvPr>
          <p:cNvSpPr/>
          <p:nvPr/>
        </p:nvSpPr>
        <p:spPr>
          <a:xfrm>
            <a:off x="780879" y="1493917"/>
            <a:ext cx="5099487" cy="1577464"/>
          </a:xfrm>
          <a:prstGeom prst="rect">
            <a:avLst/>
          </a:prstGeom>
          <a:solidFill>
            <a:srgbClr val="EBF7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4C949A46-CA0F-0745-F068-8C0405FA53EF}"/>
              </a:ext>
            </a:extLst>
          </p:cNvPr>
          <p:cNvSpPr/>
          <p:nvPr/>
        </p:nvSpPr>
        <p:spPr>
          <a:xfrm>
            <a:off x="780879" y="2558934"/>
            <a:ext cx="5099487" cy="3432291"/>
          </a:xfrm>
          <a:prstGeom prst="rect">
            <a:avLst/>
          </a:prstGeom>
          <a:solidFill>
            <a:srgbClr val="EBF7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B7D464-6A03-856D-A67E-F8CD11D50794}"/>
              </a:ext>
            </a:extLst>
          </p:cNvPr>
          <p:cNvSpPr txBox="1">
            <a:spLocks/>
          </p:cNvSpPr>
          <p:nvPr/>
        </p:nvSpPr>
        <p:spPr>
          <a:xfrm>
            <a:off x="838200" y="7030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he-IL" sz="1800" b="1">
                <a:solidFill>
                  <a:srgbClr val="0F4761"/>
                </a:solidFill>
                <a:latin typeface="Arial"/>
                <a:cs typeface="Arial"/>
              </a:rPr>
              <a:t> </a:t>
            </a:r>
            <a:endParaRPr lang="en-US" sz="1800">
              <a:solidFill>
                <a:srgbClr val="0F4761"/>
              </a:solidFill>
              <a:latin typeface="Arial"/>
              <a:cs typeface="Arial"/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4CD2F20A-E963-A648-B6E0-10535BD0BE3A}"/>
              </a:ext>
            </a:extLst>
          </p:cNvPr>
          <p:cNvCxnSpPr>
            <a:cxnSpLocks/>
          </p:cNvCxnSpPr>
          <p:nvPr/>
        </p:nvCxnSpPr>
        <p:spPr>
          <a:xfrm>
            <a:off x="382333" y="514306"/>
            <a:ext cx="11427334" cy="0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6">
            <a:extLst>
              <a:ext uri="{FF2B5EF4-FFF2-40B4-BE49-F238E27FC236}">
                <a16:creationId xmlns:a16="http://schemas.microsoft.com/office/drawing/2014/main" id="{6D3C857A-1D4B-29F4-E3BD-FCF082758FDF}"/>
              </a:ext>
            </a:extLst>
          </p:cNvPr>
          <p:cNvSpPr/>
          <p:nvPr/>
        </p:nvSpPr>
        <p:spPr>
          <a:xfrm>
            <a:off x="11262764" y="160850"/>
            <a:ext cx="743390" cy="743390"/>
          </a:xfrm>
          <a:prstGeom prst="ellipse">
            <a:avLst/>
          </a:prstGeom>
          <a:solidFill>
            <a:srgbClr val="86A9C8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8" name="גרפיקה 7">
            <a:extLst>
              <a:ext uri="{FF2B5EF4-FFF2-40B4-BE49-F238E27FC236}">
                <a16:creationId xmlns:a16="http://schemas.microsoft.com/office/drawing/2014/main" id="{3B4FB0A1-2663-814F-E2C1-F560A6D28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37759" y="261457"/>
            <a:ext cx="549442" cy="549442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924F1AA-24CB-E0B5-0D79-BFA1F654ED3B}"/>
              </a:ext>
            </a:extLst>
          </p:cNvPr>
          <p:cNvSpPr txBox="1"/>
          <p:nvPr/>
        </p:nvSpPr>
        <p:spPr>
          <a:xfrm>
            <a:off x="780879" y="1213829"/>
            <a:ext cx="5146214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r" rtl="1">
              <a:lnSpc>
                <a:spcPct val="90000"/>
              </a:lnSpc>
              <a:spcBef>
                <a:spcPct val="0"/>
              </a:spcBef>
            </a:pPr>
            <a:r>
              <a:rPr lang="he-IL" sz="3600" b="1" dirty="0">
                <a:solidFill>
                  <a:srgbClr val="86A9C8"/>
                </a:solidFill>
                <a:latin typeface="Assistant" panose="00000500000000000000" pitchFamily="2" charset="-79"/>
                <a:ea typeface="+mj-ea"/>
                <a:cs typeface="Assistant" panose="00000500000000000000" pitchFamily="2" charset="-79"/>
              </a:rPr>
              <a:t>הכנה של אתר קורס בלמדה: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C0A71625-B730-FED3-BA21-443F30654B08}"/>
              </a:ext>
            </a:extLst>
          </p:cNvPr>
          <p:cNvSpPr txBox="1"/>
          <p:nvPr/>
        </p:nvSpPr>
        <p:spPr>
          <a:xfrm>
            <a:off x="4962262" y="1979420"/>
            <a:ext cx="6891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he-IL" sz="4000" b="1" dirty="0">
                <a:solidFill>
                  <a:srgbClr val="86A9C8"/>
                </a:solidFill>
                <a:latin typeface="Assistant ExtraLight" panose="00000300000000000000" pitchFamily="2" charset="-79"/>
                <a:cs typeface="Assistant ExtraLight" panose="00000300000000000000" pitchFamily="2" charset="-79"/>
              </a:rPr>
              <a:t>01</a:t>
            </a:r>
            <a:endParaRPr lang="en-US" sz="4000" b="1" dirty="0">
              <a:solidFill>
                <a:srgbClr val="86A9C8"/>
              </a:solidFill>
              <a:latin typeface="Assistant ExtraLight" panose="00000300000000000000" pitchFamily="2" charset="-79"/>
              <a:cs typeface="Assistant ExtraLight" panose="00000300000000000000" pitchFamily="2" charset="-79"/>
            </a:endParaRPr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D80FEF41-3B69-DDA3-D664-918953144FBF}"/>
              </a:ext>
            </a:extLst>
          </p:cNvPr>
          <p:cNvSpPr txBox="1"/>
          <p:nvPr/>
        </p:nvSpPr>
        <p:spPr>
          <a:xfrm>
            <a:off x="924675" y="4791263"/>
            <a:ext cx="3732592" cy="691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ts val="2400"/>
              </a:lnSpc>
            </a:pPr>
            <a:r>
              <a:rPr lang="he-IL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ניתן להעתיק תכני קורס משנים קודמות: </a:t>
            </a:r>
            <a:br>
              <a:rPr lang="en-US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  <a:hlinkClick r:id="rId4"/>
              </a:rPr>
              <a:t>להלן מדריך מפורט בנושא</a:t>
            </a: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. </a:t>
            </a:r>
          </a:p>
        </p:txBody>
      </p: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BD950587-CC5F-89C4-3E83-1AAC8EF66658}"/>
              </a:ext>
            </a:extLst>
          </p:cNvPr>
          <p:cNvCxnSpPr>
            <a:cxnSpLocks/>
          </p:cNvCxnSpPr>
          <p:nvPr/>
        </p:nvCxnSpPr>
        <p:spPr>
          <a:xfrm>
            <a:off x="4790287" y="1958791"/>
            <a:ext cx="0" cy="749145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E9570840-8F24-5E9B-1624-90468511BF65}"/>
              </a:ext>
            </a:extLst>
          </p:cNvPr>
          <p:cNvSpPr txBox="1"/>
          <p:nvPr/>
        </p:nvSpPr>
        <p:spPr>
          <a:xfrm>
            <a:off x="4962263" y="3249018"/>
            <a:ext cx="6891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he-IL" sz="4000" b="1" dirty="0">
                <a:solidFill>
                  <a:srgbClr val="86A9C8"/>
                </a:solidFill>
                <a:latin typeface="Assistant ExtraLight" panose="00000300000000000000" pitchFamily="2" charset="-79"/>
                <a:cs typeface="Assistant ExtraLight" panose="00000300000000000000" pitchFamily="2" charset="-79"/>
              </a:rPr>
              <a:t>02</a:t>
            </a:r>
            <a:endParaRPr lang="en-US" sz="4000" b="1" dirty="0">
              <a:solidFill>
                <a:srgbClr val="86A9C8"/>
              </a:solidFill>
              <a:latin typeface="Assistant ExtraLight" panose="00000300000000000000" pitchFamily="2" charset="-79"/>
              <a:cs typeface="Assistant ExtraLight" panose="00000300000000000000" pitchFamily="2" charset="-79"/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1A06A166-5DEC-304B-F4F1-E78F620F6654}"/>
              </a:ext>
            </a:extLst>
          </p:cNvPr>
          <p:cNvSpPr txBox="1"/>
          <p:nvPr/>
        </p:nvSpPr>
        <p:spPr>
          <a:xfrm>
            <a:off x="1137887" y="3110693"/>
            <a:ext cx="35362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בדיקת התחברות ל</a:t>
            </a:r>
            <a:r>
              <a:rPr lang="en-US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Zoom</a:t>
            </a:r>
            <a:r>
              <a:rPr lang="he-IL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:</a:t>
            </a:r>
            <a:br>
              <a:rPr lang="en-US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dirty="0">
                <a:latin typeface="Assistant" panose="00000500000000000000" pitchFamily="2" charset="-79"/>
                <a:cs typeface="Assistant" panose="00000500000000000000" pitchFamily="2" charset="-79"/>
              </a:rPr>
              <a:t>תפתחו מפגש "זום" מתוך אתר הקורס ב"למדה". </a:t>
            </a:r>
            <a:r>
              <a:rPr lang="he-IL" dirty="0">
                <a:latin typeface="Assistant" panose="00000500000000000000" pitchFamily="2" charset="-79"/>
                <a:cs typeface="Assistant" panose="00000500000000000000" pitchFamily="2" charset="-79"/>
                <a:hlinkClick r:id="rId5"/>
              </a:rPr>
              <a:t>להלן מדריך מפורט</a:t>
            </a:r>
            <a:r>
              <a:rPr lang="he-IL" dirty="0">
                <a:latin typeface="Assistant" panose="00000500000000000000" pitchFamily="2" charset="-79"/>
                <a:cs typeface="Assistant" panose="00000500000000000000" pitchFamily="2" charset="-79"/>
              </a:rPr>
              <a:t>.</a:t>
            </a:r>
          </a:p>
          <a:p>
            <a:pPr algn="r" rtl="1"/>
            <a:r>
              <a:rPr lang="he-IL" dirty="0">
                <a:latin typeface="Assistant" panose="00000500000000000000" pitchFamily="2" charset="-79"/>
                <a:cs typeface="Assistant" panose="00000500000000000000" pitchFamily="2" charset="-79"/>
              </a:rPr>
              <a:t>עודכנו את הגדרות האבטחה.</a:t>
            </a:r>
          </a:p>
        </p:txBody>
      </p: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5A3BA60D-5772-4275-F2BB-25F1C3809B54}"/>
              </a:ext>
            </a:extLst>
          </p:cNvPr>
          <p:cNvCxnSpPr>
            <a:cxnSpLocks/>
          </p:cNvCxnSpPr>
          <p:nvPr/>
        </p:nvCxnSpPr>
        <p:spPr>
          <a:xfrm flipH="1">
            <a:off x="4790287" y="3015997"/>
            <a:ext cx="1" cy="1194438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תיבת טקסט 33">
            <a:extLst>
              <a:ext uri="{FF2B5EF4-FFF2-40B4-BE49-F238E27FC236}">
                <a16:creationId xmlns:a16="http://schemas.microsoft.com/office/drawing/2014/main" id="{9FC53E00-2568-6689-5F3D-141F64DDAE97}"/>
              </a:ext>
            </a:extLst>
          </p:cNvPr>
          <p:cNvSpPr txBox="1"/>
          <p:nvPr/>
        </p:nvSpPr>
        <p:spPr>
          <a:xfrm>
            <a:off x="4962262" y="4656197"/>
            <a:ext cx="6891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he-IL" sz="4000" b="1" dirty="0">
                <a:solidFill>
                  <a:srgbClr val="86A9C8"/>
                </a:solidFill>
                <a:latin typeface="Assistant ExtraLight" panose="00000300000000000000" pitchFamily="2" charset="-79"/>
                <a:cs typeface="Assistant ExtraLight" panose="00000300000000000000" pitchFamily="2" charset="-79"/>
              </a:rPr>
              <a:t>03</a:t>
            </a:r>
            <a:endParaRPr lang="en-US" sz="4000" b="1" dirty="0">
              <a:solidFill>
                <a:srgbClr val="86A9C8"/>
              </a:solidFill>
              <a:latin typeface="Assistant ExtraLight" panose="00000300000000000000" pitchFamily="2" charset="-79"/>
              <a:cs typeface="Assistant ExtraLight" panose="00000300000000000000" pitchFamily="2" charset="-79"/>
            </a:endParaRPr>
          </a:p>
        </p:txBody>
      </p:sp>
      <p:sp>
        <p:nvSpPr>
          <p:cNvPr id="35" name="תיבת טקסט 34">
            <a:extLst>
              <a:ext uri="{FF2B5EF4-FFF2-40B4-BE49-F238E27FC236}">
                <a16:creationId xmlns:a16="http://schemas.microsoft.com/office/drawing/2014/main" id="{419A1AF4-5F60-7EB5-821C-CDCFCBB6F638}"/>
              </a:ext>
            </a:extLst>
          </p:cNvPr>
          <p:cNvSpPr txBox="1"/>
          <p:nvPr/>
        </p:nvSpPr>
        <p:spPr>
          <a:xfrm>
            <a:off x="998267" y="2033331"/>
            <a:ext cx="36180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base"/>
            <a:r>
              <a:rPr lang="he-IL" sz="1800" b="1" i="0" dirty="0">
                <a:solidFill>
                  <a:srgbClr val="86A9C8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</a:rPr>
              <a:t>בדיקת התחברות ללמדה:</a:t>
            </a:r>
            <a:br>
              <a:rPr lang="en-US" sz="1800" b="1" i="0" dirty="0">
                <a:solidFill>
                  <a:srgbClr val="86A9C8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sz="1800" b="0" i="0" dirty="0">
                <a:solidFill>
                  <a:srgbClr val="000000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</a:rPr>
              <a:t>תנסו להתחבר </a:t>
            </a:r>
            <a:r>
              <a:rPr lang="he-IL" sz="1800" b="0" i="0" u="sng" strike="noStrike" dirty="0">
                <a:solidFill>
                  <a:srgbClr val="467886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  <a:hlinkClick r:id="rId6"/>
              </a:rPr>
              <a:t>מדריך התחברות</a:t>
            </a:r>
            <a:r>
              <a:rPr lang="he-IL" sz="1800" b="0" i="0" u="sng" strike="noStrike" dirty="0">
                <a:solidFill>
                  <a:srgbClr val="467886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</a:rPr>
              <a:t>.</a:t>
            </a:r>
            <a:endParaRPr lang="en-US" sz="1800" b="0" i="0" dirty="0">
              <a:effectLst/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cxnSp>
        <p:nvCxnSpPr>
          <p:cNvPr id="36" name="מחבר ישר 35">
            <a:extLst>
              <a:ext uri="{FF2B5EF4-FFF2-40B4-BE49-F238E27FC236}">
                <a16:creationId xmlns:a16="http://schemas.microsoft.com/office/drawing/2014/main" id="{B3864114-08D4-2F32-0F03-327600E0B7CE}"/>
              </a:ext>
            </a:extLst>
          </p:cNvPr>
          <p:cNvCxnSpPr>
            <a:cxnSpLocks/>
          </p:cNvCxnSpPr>
          <p:nvPr/>
        </p:nvCxnSpPr>
        <p:spPr>
          <a:xfrm>
            <a:off x="4790287" y="4599217"/>
            <a:ext cx="0" cy="1210628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תמונה 53">
            <a:hlinkClick r:id="rId7"/>
            <a:extLst>
              <a:ext uri="{FF2B5EF4-FFF2-40B4-BE49-F238E27FC236}">
                <a16:creationId xmlns:a16="http://schemas.microsoft.com/office/drawing/2014/main" id="{F72CC4EC-31ED-119C-2D52-E28B854C443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7623" r="2713"/>
          <a:stretch/>
        </p:blipFill>
        <p:spPr>
          <a:xfrm>
            <a:off x="7040482" y="2217314"/>
            <a:ext cx="3871332" cy="2882135"/>
          </a:xfrm>
          <a:prstGeom prst="rect">
            <a:avLst/>
          </a:prstGeom>
        </p:spPr>
      </p:pic>
      <p:pic>
        <p:nvPicPr>
          <p:cNvPr id="55" name="תמונה 54">
            <a:extLst>
              <a:ext uri="{FF2B5EF4-FFF2-40B4-BE49-F238E27FC236}">
                <a16:creationId xmlns:a16="http://schemas.microsoft.com/office/drawing/2014/main" id="{B2987E34-9022-CC50-7800-0849526BCD4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33" y="118450"/>
            <a:ext cx="951445" cy="38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2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קבוצה 44">
            <a:extLst>
              <a:ext uri="{FF2B5EF4-FFF2-40B4-BE49-F238E27FC236}">
                <a16:creationId xmlns:a16="http://schemas.microsoft.com/office/drawing/2014/main" id="{B688E09D-A4DE-C14B-B938-2AA7E0C9A779}"/>
              </a:ext>
            </a:extLst>
          </p:cNvPr>
          <p:cNvGrpSpPr/>
          <p:nvPr/>
        </p:nvGrpSpPr>
        <p:grpSpPr>
          <a:xfrm rot="5400000">
            <a:off x="6955022" y="2387381"/>
            <a:ext cx="2882136" cy="3323831"/>
            <a:chOff x="9754945" y="2674123"/>
            <a:chExt cx="1994448" cy="2750253"/>
          </a:xfrm>
        </p:grpSpPr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C56AA890-B134-81A8-A829-DC006C8A95D7}"/>
                </a:ext>
              </a:extLst>
            </p:cNvPr>
            <p:cNvSpPr/>
            <p:nvPr/>
          </p:nvSpPr>
          <p:spPr>
            <a:xfrm>
              <a:off x="9754945" y="2674123"/>
              <a:ext cx="1994448" cy="27502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A9C8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F98FA111-4537-52E7-974E-FBCC563FE968}"/>
                </a:ext>
              </a:extLst>
            </p:cNvPr>
            <p:cNvSpPr/>
            <p:nvPr/>
          </p:nvSpPr>
          <p:spPr>
            <a:xfrm>
              <a:off x="9926320" y="2790244"/>
              <a:ext cx="1661683" cy="247324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A9C8"/>
              </a:solidFill>
              <a:prstDash val="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1" name="מלבן 20">
            <a:extLst>
              <a:ext uri="{FF2B5EF4-FFF2-40B4-BE49-F238E27FC236}">
                <a16:creationId xmlns:a16="http://schemas.microsoft.com/office/drawing/2014/main" id="{05550D6E-D7D7-20E8-3D48-A19E459C9651}"/>
              </a:ext>
            </a:extLst>
          </p:cNvPr>
          <p:cNvSpPr/>
          <p:nvPr/>
        </p:nvSpPr>
        <p:spPr>
          <a:xfrm>
            <a:off x="780879" y="1493917"/>
            <a:ext cx="5099487" cy="1577464"/>
          </a:xfrm>
          <a:prstGeom prst="rect">
            <a:avLst/>
          </a:prstGeom>
          <a:solidFill>
            <a:srgbClr val="EBF7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4C949A46-CA0F-0745-F068-8C0405FA53EF}"/>
              </a:ext>
            </a:extLst>
          </p:cNvPr>
          <p:cNvSpPr/>
          <p:nvPr/>
        </p:nvSpPr>
        <p:spPr>
          <a:xfrm>
            <a:off x="780879" y="2558934"/>
            <a:ext cx="5099487" cy="3432291"/>
          </a:xfrm>
          <a:prstGeom prst="rect">
            <a:avLst/>
          </a:prstGeom>
          <a:solidFill>
            <a:srgbClr val="EBF7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B7D464-6A03-856D-A67E-F8CD11D50794}"/>
              </a:ext>
            </a:extLst>
          </p:cNvPr>
          <p:cNvSpPr txBox="1">
            <a:spLocks/>
          </p:cNvSpPr>
          <p:nvPr/>
        </p:nvSpPr>
        <p:spPr>
          <a:xfrm>
            <a:off x="838200" y="7030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he-IL" sz="1800" b="1">
                <a:solidFill>
                  <a:srgbClr val="0F4761"/>
                </a:solidFill>
                <a:latin typeface="Arial"/>
                <a:cs typeface="Arial"/>
              </a:rPr>
              <a:t> </a:t>
            </a:r>
            <a:endParaRPr lang="en-US" sz="1800">
              <a:solidFill>
                <a:srgbClr val="0F4761"/>
              </a:solidFill>
              <a:latin typeface="Arial"/>
              <a:cs typeface="Arial"/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4CD2F20A-E963-A648-B6E0-10535BD0BE3A}"/>
              </a:ext>
            </a:extLst>
          </p:cNvPr>
          <p:cNvCxnSpPr>
            <a:cxnSpLocks/>
          </p:cNvCxnSpPr>
          <p:nvPr/>
        </p:nvCxnSpPr>
        <p:spPr>
          <a:xfrm>
            <a:off x="382333" y="514306"/>
            <a:ext cx="11427334" cy="0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6">
            <a:extLst>
              <a:ext uri="{FF2B5EF4-FFF2-40B4-BE49-F238E27FC236}">
                <a16:creationId xmlns:a16="http://schemas.microsoft.com/office/drawing/2014/main" id="{6D3C857A-1D4B-29F4-E3BD-FCF082758FDF}"/>
              </a:ext>
            </a:extLst>
          </p:cNvPr>
          <p:cNvSpPr/>
          <p:nvPr/>
        </p:nvSpPr>
        <p:spPr>
          <a:xfrm>
            <a:off x="11262764" y="160850"/>
            <a:ext cx="743390" cy="743390"/>
          </a:xfrm>
          <a:prstGeom prst="ellipse">
            <a:avLst/>
          </a:prstGeom>
          <a:solidFill>
            <a:srgbClr val="86A9C8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8" name="גרפיקה 7">
            <a:extLst>
              <a:ext uri="{FF2B5EF4-FFF2-40B4-BE49-F238E27FC236}">
                <a16:creationId xmlns:a16="http://schemas.microsoft.com/office/drawing/2014/main" id="{3B4FB0A1-2663-814F-E2C1-F560A6D28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37759" y="261457"/>
            <a:ext cx="549442" cy="549442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924F1AA-24CB-E0B5-0D79-BFA1F654ED3B}"/>
              </a:ext>
            </a:extLst>
          </p:cNvPr>
          <p:cNvSpPr txBox="1"/>
          <p:nvPr/>
        </p:nvSpPr>
        <p:spPr>
          <a:xfrm>
            <a:off x="780879" y="1213829"/>
            <a:ext cx="5146214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r" rtl="1">
              <a:lnSpc>
                <a:spcPct val="90000"/>
              </a:lnSpc>
              <a:spcBef>
                <a:spcPct val="0"/>
              </a:spcBef>
            </a:pPr>
            <a:r>
              <a:rPr lang="he-IL" sz="3600" b="1" dirty="0">
                <a:solidFill>
                  <a:srgbClr val="86A9C8"/>
                </a:solidFill>
                <a:latin typeface="Assistant" panose="00000500000000000000" pitchFamily="2" charset="-79"/>
                <a:ea typeface="+mj-ea"/>
                <a:cs typeface="Assistant" panose="00000500000000000000" pitchFamily="2" charset="-79"/>
              </a:rPr>
              <a:t>הכנה של אתר קורס בלמדה: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C0A71625-B730-FED3-BA21-443F30654B08}"/>
              </a:ext>
            </a:extLst>
          </p:cNvPr>
          <p:cNvSpPr txBox="1"/>
          <p:nvPr/>
        </p:nvSpPr>
        <p:spPr>
          <a:xfrm>
            <a:off x="4962262" y="1979420"/>
            <a:ext cx="6891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he-IL" sz="4000" b="1" dirty="0">
                <a:solidFill>
                  <a:srgbClr val="86A9C8"/>
                </a:solidFill>
                <a:latin typeface="Assistant ExtraLight" panose="00000300000000000000" pitchFamily="2" charset="-79"/>
                <a:cs typeface="Assistant ExtraLight" panose="00000300000000000000" pitchFamily="2" charset="-79"/>
              </a:rPr>
              <a:t>04</a:t>
            </a:r>
            <a:endParaRPr lang="en-US" sz="4000" b="1" dirty="0">
              <a:solidFill>
                <a:srgbClr val="86A9C8"/>
              </a:solidFill>
              <a:latin typeface="Assistant ExtraLight" panose="00000300000000000000" pitchFamily="2" charset="-79"/>
              <a:cs typeface="Assistant ExtraLight" panose="00000300000000000000" pitchFamily="2" charset="-79"/>
            </a:endParaRPr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D80FEF41-3B69-DDA3-D664-918953144FBF}"/>
              </a:ext>
            </a:extLst>
          </p:cNvPr>
          <p:cNvSpPr txBox="1"/>
          <p:nvPr/>
        </p:nvSpPr>
        <p:spPr>
          <a:xfrm>
            <a:off x="983877" y="4320504"/>
            <a:ext cx="3675899" cy="1615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ts val="2400"/>
              </a:lnSpc>
            </a:pPr>
            <a:r>
              <a:rPr lang="en-US" b="1" dirty="0" err="1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Annoto</a:t>
            </a:r>
            <a:r>
              <a:rPr lang="he-IL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בכל אתרי הקורס: </a:t>
            </a:r>
            <a:br>
              <a:rPr lang="en-US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השנה הופעל רכיב </a:t>
            </a:r>
            <a:r>
              <a:rPr lang="en-US" dirty="0" err="1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Annoto</a:t>
            </a: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בכל אתרי הקורסים שלכם. </a:t>
            </a:r>
            <a:r>
              <a:rPr lang="en-US" dirty="0" err="1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Annoto</a:t>
            </a: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"מתלבש" על סרטונים ומאפשר להוסיף שאלות ודיונים. </a:t>
            </a:r>
          </a:p>
          <a:p>
            <a:pPr algn="r" rtl="1">
              <a:lnSpc>
                <a:spcPts val="2400"/>
              </a:lnSpc>
            </a:pP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  <a:hlinkClick r:id="rId4"/>
              </a:rPr>
              <a:t>להלן סרטון</a:t>
            </a: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  <a:hlinkClick r:id="rId5"/>
              </a:rPr>
              <a:t>ומדריך מפורט בנושא</a:t>
            </a: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. </a:t>
            </a:r>
          </a:p>
        </p:txBody>
      </p: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BD950587-CC5F-89C4-3E83-1AAC8EF66658}"/>
              </a:ext>
            </a:extLst>
          </p:cNvPr>
          <p:cNvCxnSpPr>
            <a:cxnSpLocks/>
          </p:cNvCxnSpPr>
          <p:nvPr/>
        </p:nvCxnSpPr>
        <p:spPr>
          <a:xfrm>
            <a:off x="4790287" y="1958791"/>
            <a:ext cx="0" cy="749145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E9570840-8F24-5E9B-1624-90468511BF65}"/>
              </a:ext>
            </a:extLst>
          </p:cNvPr>
          <p:cNvSpPr txBox="1"/>
          <p:nvPr/>
        </p:nvSpPr>
        <p:spPr>
          <a:xfrm>
            <a:off x="4962263" y="3249018"/>
            <a:ext cx="6891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he-IL" sz="4000" b="1" dirty="0">
                <a:solidFill>
                  <a:srgbClr val="86A9C8"/>
                </a:solidFill>
                <a:latin typeface="Assistant ExtraLight" panose="00000300000000000000" pitchFamily="2" charset="-79"/>
                <a:cs typeface="Assistant ExtraLight" panose="00000300000000000000" pitchFamily="2" charset="-79"/>
              </a:rPr>
              <a:t>05</a:t>
            </a:r>
            <a:endParaRPr lang="en-US" sz="4000" b="1" dirty="0">
              <a:solidFill>
                <a:srgbClr val="86A9C8"/>
              </a:solidFill>
              <a:latin typeface="Assistant ExtraLight" panose="00000300000000000000" pitchFamily="2" charset="-79"/>
              <a:cs typeface="Assistant ExtraLight" panose="00000300000000000000" pitchFamily="2" charset="-79"/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1A06A166-5DEC-304B-F4F1-E78F620F6654}"/>
              </a:ext>
            </a:extLst>
          </p:cNvPr>
          <p:cNvSpPr txBox="1"/>
          <p:nvPr/>
        </p:nvSpPr>
        <p:spPr>
          <a:xfrm>
            <a:off x="1137887" y="3110693"/>
            <a:ext cx="35362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איחוד בין קבוצות קורס לאתר קורס אב:</a:t>
            </a:r>
            <a:br>
              <a:rPr lang="en-US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  <a:hlinkClick r:id="rId6"/>
              </a:rPr>
              <a:t>להלן מדריך מפורט בנושא.</a:t>
            </a:r>
            <a:endParaRPr lang="he-IL" dirty="0"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5A3BA60D-5772-4275-F2BB-25F1C3809B54}"/>
              </a:ext>
            </a:extLst>
          </p:cNvPr>
          <p:cNvCxnSpPr>
            <a:cxnSpLocks/>
          </p:cNvCxnSpPr>
          <p:nvPr/>
        </p:nvCxnSpPr>
        <p:spPr>
          <a:xfrm flipH="1">
            <a:off x="4790287" y="3015997"/>
            <a:ext cx="1" cy="1194438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תיבת טקסט 33">
            <a:extLst>
              <a:ext uri="{FF2B5EF4-FFF2-40B4-BE49-F238E27FC236}">
                <a16:creationId xmlns:a16="http://schemas.microsoft.com/office/drawing/2014/main" id="{9FC53E00-2568-6689-5F3D-141F64DDAE97}"/>
              </a:ext>
            </a:extLst>
          </p:cNvPr>
          <p:cNvSpPr txBox="1"/>
          <p:nvPr/>
        </p:nvSpPr>
        <p:spPr>
          <a:xfrm>
            <a:off x="4954926" y="4393567"/>
            <a:ext cx="6891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he-IL" sz="4000" b="1" dirty="0">
                <a:solidFill>
                  <a:srgbClr val="86A9C8"/>
                </a:solidFill>
                <a:latin typeface="Assistant ExtraLight" panose="00000300000000000000" pitchFamily="2" charset="-79"/>
                <a:cs typeface="Assistant ExtraLight" panose="00000300000000000000" pitchFamily="2" charset="-79"/>
              </a:rPr>
              <a:t>06</a:t>
            </a:r>
            <a:endParaRPr lang="en-US" sz="4000" b="1" dirty="0">
              <a:solidFill>
                <a:srgbClr val="86A9C8"/>
              </a:solidFill>
              <a:latin typeface="Assistant ExtraLight" panose="00000300000000000000" pitchFamily="2" charset="-79"/>
              <a:cs typeface="Assistant ExtraLight" panose="00000300000000000000" pitchFamily="2" charset="-79"/>
            </a:endParaRPr>
          </a:p>
        </p:txBody>
      </p:sp>
      <p:sp>
        <p:nvSpPr>
          <p:cNvPr id="35" name="תיבת טקסט 34">
            <a:extLst>
              <a:ext uri="{FF2B5EF4-FFF2-40B4-BE49-F238E27FC236}">
                <a16:creationId xmlns:a16="http://schemas.microsoft.com/office/drawing/2014/main" id="{419A1AF4-5F60-7EB5-821C-CDCFCBB6F638}"/>
              </a:ext>
            </a:extLst>
          </p:cNvPr>
          <p:cNvSpPr txBox="1"/>
          <p:nvPr/>
        </p:nvSpPr>
        <p:spPr>
          <a:xfrm>
            <a:off x="998267" y="2033331"/>
            <a:ext cx="36180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base"/>
            <a:r>
              <a:rPr lang="he-IL" sz="1800" b="1" i="0" dirty="0">
                <a:solidFill>
                  <a:srgbClr val="86A9C8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</a:rPr>
              <a:t>הוספת עוזרי הוראה לאתרי קורס:</a:t>
            </a:r>
            <a:br>
              <a:rPr lang="en-US" sz="1800" b="1" i="0" dirty="0">
                <a:solidFill>
                  <a:srgbClr val="86A9C8"/>
                </a:solidFill>
                <a:effectLst/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  <a:hlinkClick r:id="rId6"/>
              </a:rPr>
              <a:t>להלן מדריך מפורט בנושא.</a:t>
            </a:r>
            <a:endParaRPr lang="en-US" sz="1800" b="0" i="0" dirty="0">
              <a:effectLst/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cxnSp>
        <p:nvCxnSpPr>
          <p:cNvPr id="36" name="מחבר ישר 35">
            <a:extLst>
              <a:ext uri="{FF2B5EF4-FFF2-40B4-BE49-F238E27FC236}">
                <a16:creationId xmlns:a16="http://schemas.microsoft.com/office/drawing/2014/main" id="{B3864114-08D4-2F32-0F03-327600E0B7CE}"/>
              </a:ext>
            </a:extLst>
          </p:cNvPr>
          <p:cNvCxnSpPr>
            <a:cxnSpLocks/>
          </p:cNvCxnSpPr>
          <p:nvPr/>
        </p:nvCxnSpPr>
        <p:spPr>
          <a:xfrm>
            <a:off x="4790287" y="4494135"/>
            <a:ext cx="0" cy="1210628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תמונה 53">
            <a:hlinkClick r:id="rId7"/>
            <a:extLst>
              <a:ext uri="{FF2B5EF4-FFF2-40B4-BE49-F238E27FC236}">
                <a16:creationId xmlns:a16="http://schemas.microsoft.com/office/drawing/2014/main" id="{F72CC4EC-31ED-119C-2D52-E28B854C443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7623" r="2713"/>
          <a:stretch/>
        </p:blipFill>
        <p:spPr>
          <a:xfrm>
            <a:off x="7040482" y="2217314"/>
            <a:ext cx="3871332" cy="2882135"/>
          </a:xfrm>
          <a:prstGeom prst="rect">
            <a:avLst/>
          </a:prstGeom>
        </p:spPr>
      </p:pic>
      <p:pic>
        <p:nvPicPr>
          <p:cNvPr id="55" name="תמונה 54">
            <a:extLst>
              <a:ext uri="{FF2B5EF4-FFF2-40B4-BE49-F238E27FC236}">
                <a16:creationId xmlns:a16="http://schemas.microsoft.com/office/drawing/2014/main" id="{B2987E34-9022-CC50-7800-0849526BCD4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33" y="118450"/>
            <a:ext cx="951445" cy="38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78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D742D436-E65C-3011-64BE-1D9F4FE158D7}"/>
              </a:ext>
            </a:extLst>
          </p:cNvPr>
          <p:cNvSpPr/>
          <p:nvPr/>
        </p:nvSpPr>
        <p:spPr>
          <a:xfrm>
            <a:off x="4879910" y="1257696"/>
            <a:ext cx="6457849" cy="4906067"/>
          </a:xfrm>
          <a:prstGeom prst="rect">
            <a:avLst/>
          </a:prstGeom>
          <a:solidFill>
            <a:srgbClr val="EBF7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B87D48A0-3D54-DEC4-5510-5B782E6CB366}"/>
              </a:ext>
            </a:extLst>
          </p:cNvPr>
          <p:cNvCxnSpPr>
            <a:cxnSpLocks/>
          </p:cNvCxnSpPr>
          <p:nvPr/>
        </p:nvCxnSpPr>
        <p:spPr>
          <a:xfrm>
            <a:off x="382333" y="514306"/>
            <a:ext cx="11427334" cy="0"/>
          </a:xfrm>
          <a:prstGeom prst="line">
            <a:avLst/>
          </a:prstGeom>
          <a:ln>
            <a:solidFill>
              <a:srgbClr val="86A9C8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גרפיקה 46">
            <a:extLst>
              <a:ext uri="{FF2B5EF4-FFF2-40B4-BE49-F238E27FC236}">
                <a16:creationId xmlns:a16="http://schemas.microsoft.com/office/drawing/2014/main" id="{8C9A8F40-3AA4-ED1C-AC5F-0CB35D74ACA8}"/>
              </a:ext>
            </a:extLst>
          </p:cNvPr>
          <p:cNvGrpSpPr/>
          <p:nvPr/>
        </p:nvGrpSpPr>
        <p:grpSpPr>
          <a:xfrm>
            <a:off x="11384105" y="277839"/>
            <a:ext cx="490547" cy="509411"/>
            <a:chOff x="3748424" y="4974274"/>
            <a:chExt cx="787165" cy="817436"/>
          </a:xfrm>
          <a:solidFill>
            <a:schemeClr val="bg1"/>
          </a:solidFill>
        </p:grpSpPr>
        <p:sp>
          <p:nvSpPr>
            <p:cNvPr id="13" name="צורה חופשית: צורה 12">
              <a:extLst>
                <a:ext uri="{FF2B5EF4-FFF2-40B4-BE49-F238E27FC236}">
                  <a16:creationId xmlns:a16="http://schemas.microsoft.com/office/drawing/2014/main" id="{A2668D1F-83A2-B9BB-0C40-4CA9E0D6C25F}"/>
                </a:ext>
              </a:extLst>
            </p:cNvPr>
            <p:cNvSpPr/>
            <p:nvPr/>
          </p:nvSpPr>
          <p:spPr>
            <a:xfrm>
              <a:off x="4142007" y="5170111"/>
              <a:ext cx="393582" cy="621482"/>
            </a:xfrm>
            <a:custGeom>
              <a:avLst/>
              <a:gdLst>
                <a:gd name="connsiteX0" fmla="*/ 393490 w 393582"/>
                <a:gd name="connsiteY0" fmla="*/ 149712 h 621482"/>
                <a:gd name="connsiteX1" fmla="*/ 378352 w 393582"/>
                <a:gd name="connsiteY1" fmla="*/ 13473 h 621482"/>
                <a:gd name="connsiteX2" fmla="*/ 363305 w 393582"/>
                <a:gd name="connsiteY2" fmla="*/ 0 h 621482"/>
                <a:gd name="connsiteX3" fmla="*/ 314728 w 393582"/>
                <a:gd name="connsiteY3" fmla="*/ 21359 h 621482"/>
                <a:gd name="connsiteX4" fmla="*/ 287617 w 393582"/>
                <a:gd name="connsiteY4" fmla="*/ 153133 h 621482"/>
                <a:gd name="connsiteX5" fmla="*/ 287617 w 393582"/>
                <a:gd name="connsiteY5" fmla="*/ 167832 h 621482"/>
                <a:gd name="connsiteX6" fmla="*/ 201377 w 393582"/>
                <a:gd name="connsiteY6" fmla="*/ 219588 h 621482"/>
                <a:gd name="connsiteX7" fmla="*/ 171329 w 393582"/>
                <a:gd name="connsiteY7" fmla="*/ 262155 h 621482"/>
                <a:gd name="connsiteX8" fmla="*/ 91462 w 393582"/>
                <a:gd name="connsiteY8" fmla="*/ 316832 h 621482"/>
                <a:gd name="connsiteX9" fmla="*/ 0 w 393582"/>
                <a:gd name="connsiteY9" fmla="*/ 439948 h 621482"/>
                <a:gd name="connsiteX10" fmla="*/ 10748 w 393582"/>
                <a:gd name="connsiteY10" fmla="*/ 533499 h 621482"/>
                <a:gd name="connsiteX11" fmla="*/ 15138 w 393582"/>
                <a:gd name="connsiteY11" fmla="*/ 561049 h 621482"/>
                <a:gd name="connsiteX12" fmla="*/ 15138 w 393582"/>
                <a:gd name="connsiteY12" fmla="*/ 606462 h 621482"/>
                <a:gd name="connsiteX13" fmla="*/ 45413 w 393582"/>
                <a:gd name="connsiteY13" fmla="*/ 606462 h 621482"/>
                <a:gd name="connsiteX14" fmla="*/ 45413 w 393582"/>
                <a:gd name="connsiteY14" fmla="*/ 561049 h 621482"/>
                <a:gd name="connsiteX15" fmla="*/ 40342 w 393582"/>
                <a:gd name="connsiteY15" fmla="*/ 527111 h 621482"/>
                <a:gd name="connsiteX16" fmla="*/ 30275 w 393582"/>
                <a:gd name="connsiteY16" fmla="*/ 439948 h 621482"/>
                <a:gd name="connsiteX17" fmla="*/ 109309 w 393582"/>
                <a:gd name="connsiteY17" fmla="*/ 341265 h 621482"/>
                <a:gd name="connsiteX18" fmla="*/ 190205 w 393582"/>
                <a:gd name="connsiteY18" fmla="*/ 285921 h 621482"/>
                <a:gd name="connsiteX19" fmla="*/ 193339 w 393582"/>
                <a:gd name="connsiteY19" fmla="*/ 283075 h 621482"/>
                <a:gd name="connsiteX20" fmla="*/ 226960 w 393582"/>
                <a:gd name="connsiteY20" fmla="*/ 235815 h 621482"/>
                <a:gd name="connsiteX21" fmla="*/ 284256 w 393582"/>
                <a:gd name="connsiteY21" fmla="*/ 198213 h 621482"/>
                <a:gd name="connsiteX22" fmla="*/ 259794 w 393582"/>
                <a:gd name="connsiteY22" fmla="*/ 279775 h 621482"/>
                <a:gd name="connsiteX23" fmla="*/ 185755 w 393582"/>
                <a:gd name="connsiteY23" fmla="*/ 353890 h 621482"/>
                <a:gd name="connsiteX24" fmla="*/ 207841 w 393582"/>
                <a:gd name="connsiteY24" fmla="*/ 374598 h 621482"/>
                <a:gd name="connsiteX25" fmla="*/ 282969 w 393582"/>
                <a:gd name="connsiteY25" fmla="*/ 299470 h 621482"/>
                <a:gd name="connsiteX26" fmla="*/ 286360 w 393582"/>
                <a:gd name="connsiteY26" fmla="*/ 294625 h 621482"/>
                <a:gd name="connsiteX27" fmla="*/ 317635 w 393582"/>
                <a:gd name="connsiteY27" fmla="*/ 183938 h 621482"/>
                <a:gd name="connsiteX28" fmla="*/ 317816 w 393582"/>
                <a:gd name="connsiteY28" fmla="*/ 150666 h 621482"/>
                <a:gd name="connsiteX29" fmla="*/ 337314 w 393582"/>
                <a:gd name="connsiteY29" fmla="*/ 41538 h 621482"/>
                <a:gd name="connsiteX30" fmla="*/ 350014 w 393582"/>
                <a:gd name="connsiteY30" fmla="*/ 32531 h 621482"/>
                <a:gd name="connsiteX31" fmla="*/ 363230 w 393582"/>
                <a:gd name="connsiteY31" fmla="*/ 151423 h 621482"/>
                <a:gd name="connsiteX32" fmla="*/ 348304 w 393582"/>
                <a:gd name="connsiteY32" fmla="*/ 317680 h 621482"/>
                <a:gd name="connsiteX33" fmla="*/ 297638 w 393582"/>
                <a:gd name="connsiteY33" fmla="*/ 370496 h 621482"/>
                <a:gd name="connsiteX34" fmla="*/ 181653 w 393582"/>
                <a:gd name="connsiteY34" fmla="*/ 530774 h 621482"/>
                <a:gd name="connsiteX35" fmla="*/ 181653 w 393582"/>
                <a:gd name="connsiteY35" fmla="*/ 606462 h 621482"/>
                <a:gd name="connsiteX36" fmla="*/ 211928 w 393582"/>
                <a:gd name="connsiteY36" fmla="*/ 606462 h 621482"/>
                <a:gd name="connsiteX37" fmla="*/ 211928 w 393582"/>
                <a:gd name="connsiteY37" fmla="*/ 530774 h 621482"/>
                <a:gd name="connsiteX38" fmla="*/ 318134 w 393582"/>
                <a:gd name="connsiteY38" fmla="*/ 392778 h 621482"/>
                <a:gd name="connsiteX39" fmla="*/ 378443 w 393582"/>
                <a:gd name="connsiteY39" fmla="*/ 318846 h 621482"/>
                <a:gd name="connsiteX40" fmla="*/ 393505 w 393582"/>
                <a:gd name="connsiteY40" fmla="*/ 152936 h 621482"/>
                <a:gd name="connsiteX41" fmla="*/ 393490 w 393582"/>
                <a:gd name="connsiteY41" fmla="*/ 149712 h 62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93582" h="621482">
                  <a:moveTo>
                    <a:pt x="393490" y="149712"/>
                  </a:moveTo>
                  <a:lnTo>
                    <a:pt x="378352" y="13473"/>
                  </a:lnTo>
                  <a:cubicBezTo>
                    <a:pt x="377504" y="5813"/>
                    <a:pt x="371025" y="0"/>
                    <a:pt x="363305" y="0"/>
                  </a:cubicBezTo>
                  <a:cubicBezTo>
                    <a:pt x="344050" y="0"/>
                    <a:pt x="327247" y="7387"/>
                    <a:pt x="314728" y="21359"/>
                  </a:cubicBezTo>
                  <a:cubicBezTo>
                    <a:pt x="279594" y="60581"/>
                    <a:pt x="286300" y="140448"/>
                    <a:pt x="287617" y="153133"/>
                  </a:cubicBezTo>
                  <a:lnTo>
                    <a:pt x="287617" y="167832"/>
                  </a:lnTo>
                  <a:cubicBezTo>
                    <a:pt x="235119" y="170284"/>
                    <a:pt x="222403" y="186436"/>
                    <a:pt x="201377" y="219588"/>
                  </a:cubicBezTo>
                  <a:cubicBezTo>
                    <a:pt x="194081" y="231108"/>
                    <a:pt x="185028" y="245352"/>
                    <a:pt x="171329" y="262155"/>
                  </a:cubicBezTo>
                  <a:lnTo>
                    <a:pt x="91462" y="316832"/>
                  </a:lnTo>
                  <a:cubicBezTo>
                    <a:pt x="82092" y="324129"/>
                    <a:pt x="0" y="389539"/>
                    <a:pt x="0" y="439948"/>
                  </a:cubicBezTo>
                  <a:cubicBezTo>
                    <a:pt x="0" y="483726"/>
                    <a:pt x="6206" y="512487"/>
                    <a:pt x="10748" y="533499"/>
                  </a:cubicBezTo>
                  <a:cubicBezTo>
                    <a:pt x="13200" y="544867"/>
                    <a:pt x="15138" y="553859"/>
                    <a:pt x="15138" y="561049"/>
                  </a:cubicBezTo>
                  <a:lnTo>
                    <a:pt x="15138" y="606462"/>
                  </a:lnTo>
                  <a:cubicBezTo>
                    <a:pt x="15138" y="626474"/>
                    <a:pt x="45413" y="626505"/>
                    <a:pt x="45413" y="606462"/>
                  </a:cubicBezTo>
                  <a:lnTo>
                    <a:pt x="45413" y="561049"/>
                  </a:lnTo>
                  <a:cubicBezTo>
                    <a:pt x="45413" y="550635"/>
                    <a:pt x="43067" y="539735"/>
                    <a:pt x="40342" y="527111"/>
                  </a:cubicBezTo>
                  <a:cubicBezTo>
                    <a:pt x="36088" y="507431"/>
                    <a:pt x="30275" y="480486"/>
                    <a:pt x="30275" y="439948"/>
                  </a:cubicBezTo>
                  <a:cubicBezTo>
                    <a:pt x="30275" y="413002"/>
                    <a:pt x="79216" y="364789"/>
                    <a:pt x="109309" y="341265"/>
                  </a:cubicBezTo>
                  <a:lnTo>
                    <a:pt x="190205" y="285921"/>
                  </a:lnTo>
                  <a:cubicBezTo>
                    <a:pt x="191386" y="285119"/>
                    <a:pt x="192431" y="284165"/>
                    <a:pt x="193339" y="283075"/>
                  </a:cubicBezTo>
                  <a:cubicBezTo>
                    <a:pt x="209006" y="264108"/>
                    <a:pt x="218952" y="248425"/>
                    <a:pt x="226960" y="235815"/>
                  </a:cubicBezTo>
                  <a:cubicBezTo>
                    <a:pt x="243415" y="209854"/>
                    <a:pt x="249470" y="200317"/>
                    <a:pt x="284256" y="198213"/>
                  </a:cubicBezTo>
                  <a:cubicBezTo>
                    <a:pt x="279927" y="218316"/>
                    <a:pt x="271722" y="251619"/>
                    <a:pt x="259794" y="279775"/>
                  </a:cubicBezTo>
                  <a:cubicBezTo>
                    <a:pt x="250015" y="289206"/>
                    <a:pt x="210929" y="327066"/>
                    <a:pt x="185755" y="353890"/>
                  </a:cubicBezTo>
                  <a:cubicBezTo>
                    <a:pt x="172055" y="368482"/>
                    <a:pt x="194111" y="389206"/>
                    <a:pt x="207841" y="374598"/>
                  </a:cubicBezTo>
                  <a:cubicBezTo>
                    <a:pt x="235619" y="344958"/>
                    <a:pt x="282500" y="299924"/>
                    <a:pt x="282969" y="299470"/>
                  </a:cubicBezTo>
                  <a:cubicBezTo>
                    <a:pt x="284407" y="298092"/>
                    <a:pt x="285558" y="296442"/>
                    <a:pt x="286360" y="294625"/>
                  </a:cubicBezTo>
                  <a:cubicBezTo>
                    <a:pt x="302875" y="256872"/>
                    <a:pt x="316348" y="198350"/>
                    <a:pt x="317635" y="183938"/>
                  </a:cubicBezTo>
                  <a:cubicBezTo>
                    <a:pt x="318028" y="179700"/>
                    <a:pt x="317953" y="151937"/>
                    <a:pt x="317816" y="150666"/>
                  </a:cubicBezTo>
                  <a:cubicBezTo>
                    <a:pt x="315455" y="128989"/>
                    <a:pt x="314350" y="67121"/>
                    <a:pt x="337314" y="41538"/>
                  </a:cubicBezTo>
                  <a:cubicBezTo>
                    <a:pt x="341083" y="37345"/>
                    <a:pt x="345246" y="34378"/>
                    <a:pt x="350014" y="32531"/>
                  </a:cubicBezTo>
                  <a:lnTo>
                    <a:pt x="363230" y="151423"/>
                  </a:lnTo>
                  <a:cubicBezTo>
                    <a:pt x="361489" y="168347"/>
                    <a:pt x="348183" y="298364"/>
                    <a:pt x="348304" y="317680"/>
                  </a:cubicBezTo>
                  <a:cubicBezTo>
                    <a:pt x="345912" y="325991"/>
                    <a:pt x="318013" y="351710"/>
                    <a:pt x="297638" y="370496"/>
                  </a:cubicBezTo>
                  <a:cubicBezTo>
                    <a:pt x="245958" y="418134"/>
                    <a:pt x="181653" y="477413"/>
                    <a:pt x="181653" y="530774"/>
                  </a:cubicBezTo>
                  <a:lnTo>
                    <a:pt x="181653" y="606462"/>
                  </a:lnTo>
                  <a:cubicBezTo>
                    <a:pt x="181653" y="626474"/>
                    <a:pt x="211928" y="626505"/>
                    <a:pt x="211928" y="606462"/>
                  </a:cubicBezTo>
                  <a:lnTo>
                    <a:pt x="211928" y="530774"/>
                  </a:lnTo>
                  <a:cubicBezTo>
                    <a:pt x="211928" y="490674"/>
                    <a:pt x="273312" y="434089"/>
                    <a:pt x="318134" y="392778"/>
                  </a:cubicBezTo>
                  <a:cubicBezTo>
                    <a:pt x="358870" y="355237"/>
                    <a:pt x="378443" y="336406"/>
                    <a:pt x="378443" y="318846"/>
                  </a:cubicBezTo>
                  <a:cubicBezTo>
                    <a:pt x="378443" y="302391"/>
                    <a:pt x="389312" y="193505"/>
                    <a:pt x="393505" y="152936"/>
                  </a:cubicBezTo>
                  <a:cubicBezTo>
                    <a:pt x="393611" y="151862"/>
                    <a:pt x="393611" y="150787"/>
                    <a:pt x="393490" y="149712"/>
                  </a:cubicBezTo>
                  <a:close/>
                </a:path>
              </a:pathLst>
            </a:custGeom>
            <a:grpFill/>
            <a:ln w="15032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4" name="צורה חופשית: צורה 13">
              <a:extLst>
                <a:ext uri="{FF2B5EF4-FFF2-40B4-BE49-F238E27FC236}">
                  <a16:creationId xmlns:a16="http://schemas.microsoft.com/office/drawing/2014/main" id="{491721F4-5689-9043-55EB-AB68EA39AB56}"/>
                </a:ext>
              </a:extLst>
            </p:cNvPr>
            <p:cNvSpPr/>
            <p:nvPr/>
          </p:nvSpPr>
          <p:spPr>
            <a:xfrm>
              <a:off x="3748424" y="5170126"/>
              <a:ext cx="393582" cy="621585"/>
            </a:xfrm>
            <a:custGeom>
              <a:avLst/>
              <a:gdLst>
                <a:gd name="connsiteX0" fmla="*/ 301364 w 393582"/>
                <a:gd name="connsiteY0" fmla="*/ 316272 h 621585"/>
                <a:gd name="connsiteX1" fmla="*/ 222254 w 393582"/>
                <a:gd name="connsiteY1" fmla="*/ 262140 h 621585"/>
                <a:gd name="connsiteX2" fmla="*/ 192206 w 393582"/>
                <a:gd name="connsiteY2" fmla="*/ 219573 h 621585"/>
                <a:gd name="connsiteX3" fmla="*/ 105966 w 393582"/>
                <a:gd name="connsiteY3" fmla="*/ 167817 h 621585"/>
                <a:gd name="connsiteX4" fmla="*/ 105966 w 393582"/>
                <a:gd name="connsiteY4" fmla="*/ 153118 h 621585"/>
                <a:gd name="connsiteX5" fmla="*/ 78854 w 393582"/>
                <a:gd name="connsiteY5" fmla="*/ 21344 h 621585"/>
                <a:gd name="connsiteX6" fmla="*/ 30277 w 393582"/>
                <a:gd name="connsiteY6" fmla="*/ 0 h 621585"/>
                <a:gd name="connsiteX7" fmla="*/ 15231 w 393582"/>
                <a:gd name="connsiteY7" fmla="*/ 13473 h 621585"/>
                <a:gd name="connsiteX8" fmla="*/ 93 w 393582"/>
                <a:gd name="connsiteY8" fmla="*/ 149712 h 621585"/>
                <a:gd name="connsiteX9" fmla="*/ 78 w 393582"/>
                <a:gd name="connsiteY9" fmla="*/ 152936 h 621585"/>
                <a:gd name="connsiteX10" fmla="*/ 15140 w 393582"/>
                <a:gd name="connsiteY10" fmla="*/ 318831 h 621585"/>
                <a:gd name="connsiteX11" fmla="*/ 75448 w 393582"/>
                <a:gd name="connsiteY11" fmla="*/ 392763 h 621585"/>
                <a:gd name="connsiteX12" fmla="*/ 181655 w 393582"/>
                <a:gd name="connsiteY12" fmla="*/ 530759 h 621585"/>
                <a:gd name="connsiteX13" fmla="*/ 181655 w 393582"/>
                <a:gd name="connsiteY13" fmla="*/ 606447 h 621585"/>
                <a:gd name="connsiteX14" fmla="*/ 196792 w 393582"/>
                <a:gd name="connsiteY14" fmla="*/ 621585 h 621585"/>
                <a:gd name="connsiteX15" fmla="*/ 211930 w 393582"/>
                <a:gd name="connsiteY15" fmla="*/ 606447 h 621585"/>
                <a:gd name="connsiteX16" fmla="*/ 211930 w 393582"/>
                <a:gd name="connsiteY16" fmla="*/ 530759 h 621585"/>
                <a:gd name="connsiteX17" fmla="*/ 95960 w 393582"/>
                <a:gd name="connsiteY17" fmla="*/ 370496 h 621585"/>
                <a:gd name="connsiteX18" fmla="*/ 45415 w 393582"/>
                <a:gd name="connsiteY18" fmla="*/ 318831 h 621585"/>
                <a:gd name="connsiteX19" fmla="*/ 30368 w 393582"/>
                <a:gd name="connsiteY19" fmla="*/ 151423 h 621585"/>
                <a:gd name="connsiteX20" fmla="*/ 43583 w 393582"/>
                <a:gd name="connsiteY20" fmla="*/ 32531 h 621585"/>
                <a:gd name="connsiteX21" fmla="*/ 75691 w 393582"/>
                <a:gd name="connsiteY21" fmla="*/ 152316 h 621585"/>
                <a:gd name="connsiteX22" fmla="*/ 75903 w 393582"/>
                <a:gd name="connsiteY22" fmla="*/ 185119 h 621585"/>
                <a:gd name="connsiteX23" fmla="*/ 107238 w 393582"/>
                <a:gd name="connsiteY23" fmla="*/ 294625 h 621585"/>
                <a:gd name="connsiteX24" fmla="*/ 110628 w 393582"/>
                <a:gd name="connsiteY24" fmla="*/ 299470 h 621585"/>
                <a:gd name="connsiteX25" fmla="*/ 185757 w 393582"/>
                <a:gd name="connsiteY25" fmla="*/ 374598 h 621585"/>
                <a:gd name="connsiteX26" fmla="*/ 207843 w 393582"/>
                <a:gd name="connsiteY26" fmla="*/ 353890 h 621585"/>
                <a:gd name="connsiteX27" fmla="*/ 133804 w 393582"/>
                <a:gd name="connsiteY27" fmla="*/ 279775 h 621585"/>
                <a:gd name="connsiteX28" fmla="*/ 109342 w 393582"/>
                <a:gd name="connsiteY28" fmla="*/ 198213 h 621585"/>
                <a:gd name="connsiteX29" fmla="*/ 166638 w 393582"/>
                <a:gd name="connsiteY29" fmla="*/ 235815 h 621585"/>
                <a:gd name="connsiteX30" fmla="*/ 203377 w 393582"/>
                <a:gd name="connsiteY30" fmla="*/ 285921 h 621585"/>
                <a:gd name="connsiteX31" fmla="*/ 283501 w 393582"/>
                <a:gd name="connsiteY31" fmla="*/ 340720 h 621585"/>
                <a:gd name="connsiteX32" fmla="*/ 363307 w 393582"/>
                <a:gd name="connsiteY32" fmla="*/ 439932 h 621585"/>
                <a:gd name="connsiteX33" fmla="*/ 353241 w 393582"/>
                <a:gd name="connsiteY33" fmla="*/ 527095 h 621585"/>
                <a:gd name="connsiteX34" fmla="*/ 348170 w 393582"/>
                <a:gd name="connsiteY34" fmla="*/ 561034 h 621585"/>
                <a:gd name="connsiteX35" fmla="*/ 348170 w 393582"/>
                <a:gd name="connsiteY35" fmla="*/ 606447 h 621585"/>
                <a:gd name="connsiteX36" fmla="*/ 363307 w 393582"/>
                <a:gd name="connsiteY36" fmla="*/ 621585 h 621585"/>
                <a:gd name="connsiteX37" fmla="*/ 378445 w 393582"/>
                <a:gd name="connsiteY37" fmla="*/ 606447 h 621585"/>
                <a:gd name="connsiteX38" fmla="*/ 378445 w 393582"/>
                <a:gd name="connsiteY38" fmla="*/ 561034 h 621585"/>
                <a:gd name="connsiteX39" fmla="*/ 382835 w 393582"/>
                <a:gd name="connsiteY39" fmla="*/ 533484 h 621585"/>
                <a:gd name="connsiteX40" fmla="*/ 393583 w 393582"/>
                <a:gd name="connsiteY40" fmla="*/ 439932 h 621585"/>
                <a:gd name="connsiteX41" fmla="*/ 301364 w 393582"/>
                <a:gd name="connsiteY41" fmla="*/ 316272 h 621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93582" h="621585">
                  <a:moveTo>
                    <a:pt x="301364" y="316272"/>
                  </a:moveTo>
                  <a:lnTo>
                    <a:pt x="222254" y="262140"/>
                  </a:lnTo>
                  <a:cubicBezTo>
                    <a:pt x="208554" y="245337"/>
                    <a:pt x="199517" y="231092"/>
                    <a:pt x="192206" y="219573"/>
                  </a:cubicBezTo>
                  <a:cubicBezTo>
                    <a:pt x="171179" y="186421"/>
                    <a:pt x="158464" y="170269"/>
                    <a:pt x="105966" y="167817"/>
                  </a:cubicBezTo>
                  <a:lnTo>
                    <a:pt x="105966" y="153118"/>
                  </a:lnTo>
                  <a:cubicBezTo>
                    <a:pt x="107283" y="140433"/>
                    <a:pt x="113989" y="60566"/>
                    <a:pt x="78854" y="21344"/>
                  </a:cubicBezTo>
                  <a:cubicBezTo>
                    <a:pt x="66335" y="7372"/>
                    <a:pt x="49533" y="0"/>
                    <a:pt x="30277" y="0"/>
                  </a:cubicBezTo>
                  <a:cubicBezTo>
                    <a:pt x="22557" y="0"/>
                    <a:pt x="16078" y="5798"/>
                    <a:pt x="15231" y="13473"/>
                  </a:cubicBezTo>
                  <a:lnTo>
                    <a:pt x="93" y="149712"/>
                  </a:lnTo>
                  <a:cubicBezTo>
                    <a:pt x="-28" y="150787"/>
                    <a:pt x="-28" y="151862"/>
                    <a:pt x="78" y="152936"/>
                  </a:cubicBezTo>
                  <a:cubicBezTo>
                    <a:pt x="4271" y="193490"/>
                    <a:pt x="15140" y="302376"/>
                    <a:pt x="15140" y="318831"/>
                  </a:cubicBezTo>
                  <a:cubicBezTo>
                    <a:pt x="15140" y="336390"/>
                    <a:pt x="34713" y="355222"/>
                    <a:pt x="75448" y="392763"/>
                  </a:cubicBezTo>
                  <a:cubicBezTo>
                    <a:pt x="120271" y="434074"/>
                    <a:pt x="181655" y="490659"/>
                    <a:pt x="181655" y="530759"/>
                  </a:cubicBezTo>
                  <a:lnTo>
                    <a:pt x="181655" y="606447"/>
                  </a:lnTo>
                  <a:cubicBezTo>
                    <a:pt x="181655" y="614803"/>
                    <a:pt x="188436" y="621585"/>
                    <a:pt x="196792" y="621585"/>
                  </a:cubicBezTo>
                  <a:cubicBezTo>
                    <a:pt x="205148" y="621585"/>
                    <a:pt x="211930" y="614803"/>
                    <a:pt x="211930" y="606447"/>
                  </a:cubicBezTo>
                  <a:lnTo>
                    <a:pt x="211930" y="530759"/>
                  </a:lnTo>
                  <a:cubicBezTo>
                    <a:pt x="211930" y="477398"/>
                    <a:pt x="147625" y="418119"/>
                    <a:pt x="95960" y="370496"/>
                  </a:cubicBezTo>
                  <a:cubicBezTo>
                    <a:pt x="75600" y="351710"/>
                    <a:pt x="47686" y="326006"/>
                    <a:pt x="45415" y="318831"/>
                  </a:cubicBezTo>
                  <a:cubicBezTo>
                    <a:pt x="45415" y="298410"/>
                    <a:pt x="32109" y="168347"/>
                    <a:pt x="30368" y="151423"/>
                  </a:cubicBezTo>
                  <a:lnTo>
                    <a:pt x="43583" y="32531"/>
                  </a:lnTo>
                  <a:cubicBezTo>
                    <a:pt x="81625" y="47199"/>
                    <a:pt x="75691" y="127066"/>
                    <a:pt x="75691" y="152316"/>
                  </a:cubicBezTo>
                  <a:cubicBezTo>
                    <a:pt x="75706" y="156312"/>
                    <a:pt x="75585" y="183242"/>
                    <a:pt x="75903" y="185119"/>
                  </a:cubicBezTo>
                  <a:cubicBezTo>
                    <a:pt x="76326" y="187647"/>
                    <a:pt x="86559" y="247365"/>
                    <a:pt x="107238" y="294625"/>
                  </a:cubicBezTo>
                  <a:cubicBezTo>
                    <a:pt x="108040" y="296457"/>
                    <a:pt x="109175" y="298092"/>
                    <a:pt x="110628" y="299470"/>
                  </a:cubicBezTo>
                  <a:cubicBezTo>
                    <a:pt x="111098" y="299924"/>
                    <a:pt x="157964" y="344958"/>
                    <a:pt x="185757" y="374598"/>
                  </a:cubicBezTo>
                  <a:cubicBezTo>
                    <a:pt x="199487" y="389251"/>
                    <a:pt x="221512" y="368452"/>
                    <a:pt x="207843" y="353890"/>
                  </a:cubicBezTo>
                  <a:cubicBezTo>
                    <a:pt x="182669" y="327050"/>
                    <a:pt x="143583" y="289191"/>
                    <a:pt x="133804" y="279775"/>
                  </a:cubicBezTo>
                  <a:cubicBezTo>
                    <a:pt x="121876" y="251619"/>
                    <a:pt x="113671" y="218316"/>
                    <a:pt x="109342" y="198213"/>
                  </a:cubicBezTo>
                  <a:cubicBezTo>
                    <a:pt x="144128" y="200317"/>
                    <a:pt x="150183" y="209854"/>
                    <a:pt x="166638" y="235815"/>
                  </a:cubicBezTo>
                  <a:cubicBezTo>
                    <a:pt x="171512" y="243490"/>
                    <a:pt x="195793" y="280759"/>
                    <a:pt x="203377" y="285921"/>
                  </a:cubicBezTo>
                  <a:lnTo>
                    <a:pt x="283501" y="340720"/>
                  </a:lnTo>
                  <a:cubicBezTo>
                    <a:pt x="314367" y="364743"/>
                    <a:pt x="363307" y="412927"/>
                    <a:pt x="363307" y="439932"/>
                  </a:cubicBezTo>
                  <a:cubicBezTo>
                    <a:pt x="363307" y="480471"/>
                    <a:pt x="357494" y="507416"/>
                    <a:pt x="353241" y="527095"/>
                  </a:cubicBezTo>
                  <a:cubicBezTo>
                    <a:pt x="350516" y="539720"/>
                    <a:pt x="348170" y="550619"/>
                    <a:pt x="348170" y="561034"/>
                  </a:cubicBezTo>
                  <a:lnTo>
                    <a:pt x="348170" y="606447"/>
                  </a:lnTo>
                  <a:cubicBezTo>
                    <a:pt x="348170" y="614803"/>
                    <a:pt x="354951" y="621585"/>
                    <a:pt x="363307" y="621585"/>
                  </a:cubicBezTo>
                  <a:cubicBezTo>
                    <a:pt x="371663" y="621585"/>
                    <a:pt x="378445" y="614803"/>
                    <a:pt x="378445" y="606447"/>
                  </a:cubicBezTo>
                  <a:lnTo>
                    <a:pt x="378445" y="561034"/>
                  </a:lnTo>
                  <a:cubicBezTo>
                    <a:pt x="378445" y="553844"/>
                    <a:pt x="380383" y="544852"/>
                    <a:pt x="382835" y="533484"/>
                  </a:cubicBezTo>
                  <a:cubicBezTo>
                    <a:pt x="387376" y="512472"/>
                    <a:pt x="393583" y="483711"/>
                    <a:pt x="393583" y="439932"/>
                  </a:cubicBezTo>
                  <a:cubicBezTo>
                    <a:pt x="393583" y="389524"/>
                    <a:pt x="311491" y="324114"/>
                    <a:pt x="301364" y="316272"/>
                  </a:cubicBezTo>
                  <a:close/>
                </a:path>
              </a:pathLst>
            </a:custGeom>
            <a:grpFill/>
            <a:ln w="15032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5" name="צורה חופשית: צורה 14">
              <a:extLst>
                <a:ext uri="{FF2B5EF4-FFF2-40B4-BE49-F238E27FC236}">
                  <a16:creationId xmlns:a16="http://schemas.microsoft.com/office/drawing/2014/main" id="{AE371982-32E9-F67B-ED16-8A04D8A15AE4}"/>
                </a:ext>
              </a:extLst>
            </p:cNvPr>
            <p:cNvSpPr/>
            <p:nvPr/>
          </p:nvSpPr>
          <p:spPr>
            <a:xfrm>
              <a:off x="3854390" y="4974274"/>
              <a:ext cx="575233" cy="484407"/>
            </a:xfrm>
            <a:custGeom>
              <a:avLst/>
              <a:gdLst>
                <a:gd name="connsiteX0" fmla="*/ 280335 w 575233"/>
                <a:gd name="connsiteY0" fmla="*/ 482545 h 484407"/>
                <a:gd name="connsiteX1" fmla="*/ 294898 w 575233"/>
                <a:gd name="connsiteY1" fmla="*/ 482545 h 484407"/>
                <a:gd name="connsiteX2" fmla="*/ 575233 w 575233"/>
                <a:gd name="connsiteY2" fmla="*/ 149318 h 484407"/>
                <a:gd name="connsiteX3" fmla="*/ 438994 w 575233"/>
                <a:gd name="connsiteY3" fmla="*/ 0 h 484407"/>
                <a:gd name="connsiteX4" fmla="*/ 287617 w 575233"/>
                <a:gd name="connsiteY4" fmla="*/ 119482 h 484407"/>
                <a:gd name="connsiteX5" fmla="*/ 136239 w 575233"/>
                <a:gd name="connsiteY5" fmla="*/ 0 h 484407"/>
                <a:gd name="connsiteX6" fmla="*/ 0 w 575233"/>
                <a:gd name="connsiteY6" fmla="*/ 149318 h 484407"/>
                <a:gd name="connsiteX7" fmla="*/ 280335 w 575233"/>
                <a:gd name="connsiteY7" fmla="*/ 482545 h 484407"/>
                <a:gd name="connsiteX8" fmla="*/ 136239 w 575233"/>
                <a:gd name="connsiteY8" fmla="*/ 30275 h 484407"/>
                <a:gd name="connsiteX9" fmla="*/ 273266 w 575233"/>
                <a:gd name="connsiteY9" fmla="*/ 164441 h 484407"/>
                <a:gd name="connsiteX10" fmla="*/ 301967 w 575233"/>
                <a:gd name="connsiteY10" fmla="*/ 164441 h 484407"/>
                <a:gd name="connsiteX11" fmla="*/ 438994 w 575233"/>
                <a:gd name="connsiteY11" fmla="*/ 30275 h 484407"/>
                <a:gd name="connsiteX12" fmla="*/ 544958 w 575233"/>
                <a:gd name="connsiteY12" fmla="*/ 149318 h 484407"/>
                <a:gd name="connsiteX13" fmla="*/ 287617 w 575233"/>
                <a:gd name="connsiteY13" fmla="*/ 451952 h 484407"/>
                <a:gd name="connsiteX14" fmla="*/ 30275 w 575233"/>
                <a:gd name="connsiteY14" fmla="*/ 149318 h 484407"/>
                <a:gd name="connsiteX15" fmla="*/ 136239 w 575233"/>
                <a:gd name="connsiteY15" fmla="*/ 30275 h 48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5233" h="484407">
                  <a:moveTo>
                    <a:pt x="280335" y="482545"/>
                  </a:moveTo>
                  <a:cubicBezTo>
                    <a:pt x="284877" y="485028"/>
                    <a:pt x="290357" y="485028"/>
                    <a:pt x="294898" y="482545"/>
                  </a:cubicBezTo>
                  <a:cubicBezTo>
                    <a:pt x="457326" y="393414"/>
                    <a:pt x="575233" y="253269"/>
                    <a:pt x="575233" y="149318"/>
                  </a:cubicBezTo>
                  <a:cubicBezTo>
                    <a:pt x="575233" y="52331"/>
                    <a:pt x="505040" y="0"/>
                    <a:pt x="438994" y="0"/>
                  </a:cubicBezTo>
                  <a:cubicBezTo>
                    <a:pt x="372388" y="0"/>
                    <a:pt x="318301" y="55661"/>
                    <a:pt x="287617" y="119482"/>
                  </a:cubicBezTo>
                  <a:cubicBezTo>
                    <a:pt x="256933" y="55661"/>
                    <a:pt x="202830" y="0"/>
                    <a:pt x="136239" y="0"/>
                  </a:cubicBezTo>
                  <a:cubicBezTo>
                    <a:pt x="70194" y="0"/>
                    <a:pt x="0" y="52331"/>
                    <a:pt x="0" y="149318"/>
                  </a:cubicBezTo>
                  <a:cubicBezTo>
                    <a:pt x="0" y="253284"/>
                    <a:pt x="117908" y="393414"/>
                    <a:pt x="280335" y="482545"/>
                  </a:cubicBezTo>
                  <a:close/>
                  <a:moveTo>
                    <a:pt x="136239" y="30275"/>
                  </a:moveTo>
                  <a:cubicBezTo>
                    <a:pt x="199561" y="30275"/>
                    <a:pt x="251665" y="99818"/>
                    <a:pt x="273266" y="164441"/>
                  </a:cubicBezTo>
                  <a:cubicBezTo>
                    <a:pt x="277853" y="178186"/>
                    <a:pt x="297381" y="178171"/>
                    <a:pt x="301967" y="164441"/>
                  </a:cubicBezTo>
                  <a:cubicBezTo>
                    <a:pt x="323569" y="99818"/>
                    <a:pt x="375673" y="30275"/>
                    <a:pt x="438994" y="30275"/>
                  </a:cubicBezTo>
                  <a:cubicBezTo>
                    <a:pt x="490371" y="30275"/>
                    <a:pt x="544958" y="71995"/>
                    <a:pt x="544958" y="149318"/>
                  </a:cubicBezTo>
                  <a:cubicBezTo>
                    <a:pt x="544958" y="239887"/>
                    <a:pt x="434831" y="368982"/>
                    <a:pt x="287617" y="451952"/>
                  </a:cubicBezTo>
                  <a:cubicBezTo>
                    <a:pt x="140402" y="368982"/>
                    <a:pt x="30275" y="239903"/>
                    <a:pt x="30275" y="149318"/>
                  </a:cubicBezTo>
                  <a:cubicBezTo>
                    <a:pt x="30275" y="71995"/>
                    <a:pt x="84862" y="30275"/>
                    <a:pt x="136239" y="30275"/>
                  </a:cubicBezTo>
                  <a:close/>
                </a:path>
              </a:pathLst>
            </a:custGeom>
            <a:grpFill/>
            <a:ln w="15032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</p:grpSp>
      <p:sp>
        <p:nvSpPr>
          <p:cNvPr id="17" name="כותרת 10">
            <a:extLst>
              <a:ext uri="{FF2B5EF4-FFF2-40B4-BE49-F238E27FC236}">
                <a16:creationId xmlns:a16="http://schemas.microsoft.com/office/drawing/2014/main" id="{0C8FB38B-77D6-83A2-DEE2-2BDA770EA16A}"/>
              </a:ext>
            </a:extLst>
          </p:cNvPr>
          <p:cNvSpPr txBox="1">
            <a:spLocks/>
          </p:cNvSpPr>
          <p:nvPr/>
        </p:nvSpPr>
        <p:spPr>
          <a:xfrm>
            <a:off x="5689100" y="1026737"/>
            <a:ext cx="5240381" cy="5909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3600" b="1" dirty="0">
                <a:solidFill>
                  <a:srgbClr val="86A9C8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ערוצי פנייה למוקד למדה</a:t>
            </a:r>
            <a:endParaRPr lang="en-US" sz="3600" b="1" dirty="0">
              <a:solidFill>
                <a:srgbClr val="86A9C8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FC757CD5-04D6-D3DF-4686-C5858499D561}"/>
              </a:ext>
            </a:extLst>
          </p:cNvPr>
          <p:cNvSpPr txBox="1"/>
          <p:nvPr/>
        </p:nvSpPr>
        <p:spPr>
          <a:xfrm>
            <a:off x="7352340" y="2232273"/>
            <a:ext cx="3016921" cy="691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ts val="2400"/>
              </a:lnSpc>
            </a:pPr>
            <a:r>
              <a:rPr lang="he-IL" sz="2800" b="1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  <a:hlinkClick r:id="rId2"/>
              </a:rPr>
              <a:t>טופס פנייה למוקד</a:t>
            </a:r>
            <a:r>
              <a:rPr lang="he-IL" sz="2800" b="1" dirty="0">
                <a:solidFill>
                  <a:srgbClr val="000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</a:p>
          <a:p>
            <a:pPr algn="r" rtl="1">
              <a:lnSpc>
                <a:spcPts val="2400"/>
              </a:lnSpc>
            </a:pPr>
            <a:endParaRPr lang="en-US" u="sng" dirty="0">
              <a:solidFill>
                <a:srgbClr val="86A9C8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pic>
        <p:nvPicPr>
          <p:cNvPr id="35" name="תמונה 34">
            <a:extLst>
              <a:ext uri="{FF2B5EF4-FFF2-40B4-BE49-F238E27FC236}">
                <a16:creationId xmlns:a16="http://schemas.microsoft.com/office/drawing/2014/main" id="{2BB816A4-2D2F-92AD-324C-EFE8E4BA54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33" y="118450"/>
            <a:ext cx="951445" cy="380524"/>
          </a:xfrm>
          <a:prstGeom prst="rect">
            <a:avLst/>
          </a:prstGeom>
        </p:spPr>
      </p:pic>
      <p:sp>
        <p:nvSpPr>
          <p:cNvPr id="36" name="תיבת טקסט 35">
            <a:extLst>
              <a:ext uri="{FF2B5EF4-FFF2-40B4-BE49-F238E27FC236}">
                <a16:creationId xmlns:a16="http://schemas.microsoft.com/office/drawing/2014/main" id="{225C3215-FFDD-5CDB-DD1C-F3A4F90DB1AC}"/>
              </a:ext>
            </a:extLst>
          </p:cNvPr>
          <p:cNvSpPr txBox="1"/>
          <p:nvPr/>
        </p:nvSpPr>
        <p:spPr>
          <a:xfrm>
            <a:off x="6046570" y="3159238"/>
            <a:ext cx="4356501" cy="1016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lnSpc>
                <a:spcPct val="110000"/>
              </a:lnSpc>
              <a:buNone/>
            </a:pPr>
            <a:r>
              <a:rPr lang="he-IL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בטלפון 03-5317712/4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he-IL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א'-ה' 9:00-16:00</a:t>
            </a:r>
          </a:p>
        </p:txBody>
      </p:sp>
      <p:sp>
        <p:nvSpPr>
          <p:cNvPr id="2" name="אליפסה 6">
            <a:extLst>
              <a:ext uri="{FF2B5EF4-FFF2-40B4-BE49-F238E27FC236}">
                <a16:creationId xmlns:a16="http://schemas.microsoft.com/office/drawing/2014/main" id="{1248C0D6-E196-4734-9A68-1ABC3364F375}"/>
              </a:ext>
            </a:extLst>
          </p:cNvPr>
          <p:cNvSpPr/>
          <p:nvPr/>
        </p:nvSpPr>
        <p:spPr>
          <a:xfrm>
            <a:off x="11262764" y="160850"/>
            <a:ext cx="743390" cy="743390"/>
          </a:xfrm>
          <a:prstGeom prst="ellipse">
            <a:avLst/>
          </a:prstGeom>
          <a:solidFill>
            <a:srgbClr val="86A9C8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4" name="גרפיקה 7">
            <a:extLst>
              <a:ext uri="{FF2B5EF4-FFF2-40B4-BE49-F238E27FC236}">
                <a16:creationId xmlns:a16="http://schemas.microsoft.com/office/drawing/2014/main" id="{278F8562-F55B-9B05-CC80-EC45A3FFCE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37759" y="261457"/>
            <a:ext cx="549442" cy="549442"/>
          </a:xfrm>
          <a:prstGeom prst="rect">
            <a:avLst/>
          </a:prstGeom>
        </p:spPr>
      </p:pic>
      <p:pic>
        <p:nvPicPr>
          <p:cNvPr id="7" name="Graphic 6" descr="Open envelope with solid fill">
            <a:extLst>
              <a:ext uri="{FF2B5EF4-FFF2-40B4-BE49-F238E27FC236}">
                <a16:creationId xmlns:a16="http://schemas.microsoft.com/office/drawing/2014/main" id="{1DEEC7DF-23AC-0A77-E52D-2176CD2200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20771" y="2023270"/>
            <a:ext cx="654631" cy="654631"/>
          </a:xfrm>
          <a:prstGeom prst="rect">
            <a:avLst/>
          </a:prstGeom>
        </p:spPr>
      </p:pic>
      <p:pic>
        <p:nvPicPr>
          <p:cNvPr id="19" name="Graphic 18" descr="Receiver with solid fill">
            <a:extLst>
              <a:ext uri="{FF2B5EF4-FFF2-40B4-BE49-F238E27FC236}">
                <a16:creationId xmlns:a16="http://schemas.microsoft.com/office/drawing/2014/main" id="{49A89F9C-47C0-C12C-0061-83A6EDDE90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20771" y="3349098"/>
            <a:ext cx="654631" cy="654631"/>
          </a:xfrm>
          <a:prstGeom prst="rect">
            <a:avLst/>
          </a:prstGeom>
        </p:spPr>
      </p:pic>
      <p:grpSp>
        <p:nvGrpSpPr>
          <p:cNvPr id="20" name="קבוצה 44">
            <a:extLst>
              <a:ext uri="{FF2B5EF4-FFF2-40B4-BE49-F238E27FC236}">
                <a16:creationId xmlns:a16="http://schemas.microsoft.com/office/drawing/2014/main" id="{CE5E7DDA-E17F-4ADA-022E-8B14BC637D75}"/>
              </a:ext>
            </a:extLst>
          </p:cNvPr>
          <p:cNvGrpSpPr/>
          <p:nvPr/>
        </p:nvGrpSpPr>
        <p:grpSpPr>
          <a:xfrm rot="5400000">
            <a:off x="1604729" y="2341814"/>
            <a:ext cx="2882136" cy="3323831"/>
            <a:chOff x="9754945" y="2674123"/>
            <a:chExt cx="1994448" cy="2750253"/>
          </a:xfrm>
        </p:grpSpPr>
        <p:sp>
          <p:nvSpPr>
            <p:cNvPr id="22" name="מלבן 45">
              <a:extLst>
                <a:ext uri="{FF2B5EF4-FFF2-40B4-BE49-F238E27FC236}">
                  <a16:creationId xmlns:a16="http://schemas.microsoft.com/office/drawing/2014/main" id="{740048A1-A0D0-2717-43D1-E86D765E673C}"/>
                </a:ext>
              </a:extLst>
            </p:cNvPr>
            <p:cNvSpPr/>
            <p:nvPr/>
          </p:nvSpPr>
          <p:spPr>
            <a:xfrm>
              <a:off x="9754945" y="2674123"/>
              <a:ext cx="1994448" cy="275025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A9C8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מלבן 46">
              <a:extLst>
                <a:ext uri="{FF2B5EF4-FFF2-40B4-BE49-F238E27FC236}">
                  <a16:creationId xmlns:a16="http://schemas.microsoft.com/office/drawing/2014/main" id="{9BA5C577-CFC6-DDED-6982-754BF42FBED1}"/>
                </a:ext>
              </a:extLst>
            </p:cNvPr>
            <p:cNvSpPr/>
            <p:nvPr/>
          </p:nvSpPr>
          <p:spPr>
            <a:xfrm>
              <a:off x="9926320" y="2790244"/>
              <a:ext cx="1661683" cy="247324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A9C8"/>
              </a:solidFill>
              <a:prstDash val="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24" name="תמונה 53">
            <a:hlinkClick r:id="rId10"/>
            <a:extLst>
              <a:ext uri="{FF2B5EF4-FFF2-40B4-BE49-F238E27FC236}">
                <a16:creationId xmlns:a16="http://schemas.microsoft.com/office/drawing/2014/main" id="{EB9343BF-280B-43C1-E1B6-CF776A54CD2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l="7623" r="2713"/>
          <a:stretch/>
        </p:blipFill>
        <p:spPr>
          <a:xfrm>
            <a:off x="1690189" y="2171747"/>
            <a:ext cx="3871332" cy="288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7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61234e14-5b87-4b67-ac19-8feaa8ba8f12}" enabled="0" method="" siteId="{61234e14-5b87-4b67-ac19-8feaa8ba8f1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140</Words>
  <Application>Microsoft Office PowerPoint</Application>
  <PresentationFormat>מסך רחב</PresentationFormat>
  <Paragraphs>22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Assistant</vt:lpstr>
      <vt:lpstr>Assistant ExtraLight</vt:lpstr>
      <vt:lpstr>Office Theme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אנה ליפשיץ אגמון</dc:creator>
  <cp:lastModifiedBy>אורלי רבינוביץ פוס</cp:lastModifiedBy>
  <cp:revision>2</cp:revision>
  <dcterms:created xsi:type="dcterms:W3CDTF">2024-10-06T13:14:32Z</dcterms:created>
  <dcterms:modified xsi:type="dcterms:W3CDTF">2024-10-14T12:15:34Z</dcterms:modified>
</cp:coreProperties>
</file>