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556" r:id="rId3"/>
    <p:sldId id="557" r:id="rId4"/>
    <p:sldId id="552" r:id="rId5"/>
    <p:sldId id="539" r:id="rId6"/>
    <p:sldId id="560" r:id="rId7"/>
    <p:sldId id="562" r:id="rId8"/>
    <p:sldId id="547" r:id="rId9"/>
    <p:sldId id="259" r:id="rId10"/>
    <p:sldId id="541" r:id="rId11"/>
    <p:sldId id="553" r:id="rId12"/>
    <p:sldId id="261" r:id="rId13"/>
    <p:sldId id="551" r:id="rId14"/>
    <p:sldId id="559" r:id="rId15"/>
    <p:sldId id="262" r:id="rId16"/>
    <p:sldId id="561" r:id="rId17"/>
    <p:sldId id="549" r:id="rId18"/>
    <p:sldId id="258" r:id="rId19"/>
    <p:sldId id="563" r:id="rId20"/>
    <p:sldId id="5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0F08A8-ACD1-4B83-4E14-3DCF1A8D2F12}" name="ליהיא תלם" initials="" userId="S::telemli@biu.ac.il::17bee956-4fb6-46f4-8dce-c9ff91e877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EA1"/>
    <a:srgbClr val="06452D"/>
    <a:srgbClr val="77CCE7"/>
    <a:srgbClr val="D6F0F8"/>
    <a:srgbClr val="86A9C8"/>
    <a:srgbClr val="9DB6AD"/>
    <a:srgbClr val="EDF1F0"/>
    <a:srgbClr val="4D7A69"/>
    <a:srgbClr val="CFDDE9"/>
    <a:srgbClr val="EB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947" autoAdjust="0"/>
  </p:normalViewPr>
  <p:slideViewPr>
    <p:cSldViewPr snapToGrid="0">
      <p:cViewPr>
        <p:scale>
          <a:sx n="66" d="100"/>
          <a:sy n="66" d="100"/>
        </p:scale>
        <p:origin x="262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8AB1A-2C76-4579-9978-FF478B7C66F9}" type="datetimeFigureOut">
              <a:rPr lang="en-IL" smtClean="0"/>
              <a:t>25/09/2024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61094-4FBD-42DE-9A7A-BC5032B9BA7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584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1094-4FBD-42DE-9A7A-BC5032B9BA70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3377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1094-4FBD-42DE-9A7A-BC5032B9BA70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375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1094-4FBD-42DE-9A7A-BC5032B9BA70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239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61094-4FBD-42DE-9A7A-BC5032B9BA70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496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251F55-3765-FE89-AB20-80A949195DB0}"/>
              </a:ext>
            </a:extLst>
          </p:cNvPr>
          <p:cNvCxnSpPr>
            <a:cxnSpLocks/>
          </p:cNvCxnSpPr>
          <p:nvPr userDrawn="1"/>
        </p:nvCxnSpPr>
        <p:spPr>
          <a:xfrm>
            <a:off x="887108" y="1115068"/>
            <a:ext cx="10881253" cy="0"/>
          </a:xfrm>
          <a:prstGeom prst="line">
            <a:avLst/>
          </a:prstGeom>
          <a:ln>
            <a:solidFill>
              <a:srgbClr val="004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of a recycle symbol&#10;&#10;Description automatically generated">
            <a:extLst>
              <a:ext uri="{FF2B5EF4-FFF2-40B4-BE49-F238E27FC236}">
                <a16:creationId xmlns:a16="http://schemas.microsoft.com/office/drawing/2014/main" id="{4E4A38B3-6E50-4F0B-B88B-6E5F60950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711" y="290397"/>
            <a:ext cx="348447" cy="354159"/>
          </a:xfrm>
          <a:prstGeom prst="rect">
            <a:avLst/>
          </a:prstGeom>
        </p:spPr>
      </p:pic>
      <p:pic>
        <p:nvPicPr>
          <p:cNvPr id="9" name="Picture 8" descr="A green hexagon with a circle in the center&#10;&#10;Description automatically generated">
            <a:extLst>
              <a:ext uri="{FF2B5EF4-FFF2-40B4-BE49-F238E27FC236}">
                <a16:creationId xmlns:a16="http://schemas.microsoft.com/office/drawing/2014/main" id="{FDC4B0C5-6BC3-683A-EBFC-F5079A32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r="50000"/>
          <a:stretch/>
        </p:blipFill>
        <p:spPr>
          <a:xfrm rot="10800000">
            <a:off x="0" y="944541"/>
            <a:ext cx="2309567" cy="461913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CFE3E1-EF72-BD23-19D7-56CAE966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8689" y="535652"/>
            <a:ext cx="10515600" cy="579416"/>
          </a:xfrm>
        </p:spPr>
        <p:txBody>
          <a:bodyPr vert="horz" lIns="91440" tIns="45720" rIns="91440" bIns="45720" rtlCol="0" anchor="t">
            <a:normAutofit/>
          </a:bodyPr>
          <a:lstStyle>
            <a:lvl1pPr algn="r" rtl="1">
              <a:defRPr lang="en-US" sz="3600" dirty="0">
                <a:solidFill>
                  <a:srgbClr val="0041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rtl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מפת קורס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שם הקורס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51E5A-1191-524B-0246-09A840DA26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7803" y="2203495"/>
            <a:ext cx="10776393" cy="42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9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0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svg"/><Relationship Id="rId7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jpeg"/><Relationship Id="rId4" Type="http://schemas.openxmlformats.org/officeDocument/2006/relationships/hyperlink" Target="mailto:zvia.elgali@biu.ac.il" TargetMode="External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2.wdp"/><Relationship Id="rId3" Type="http://schemas.openxmlformats.org/officeDocument/2006/relationships/hyperlink" Target="mailto:tal.grinson-grinbaum@biu.ac.il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25.png"/><Relationship Id="rId2" Type="http://schemas.openxmlformats.org/officeDocument/2006/relationships/hyperlink" Target="mailto:zvia.elgali@biu.ac.il" TargetMode="External"/><Relationship Id="rId16" Type="http://schemas.openxmlformats.org/officeDocument/2006/relationships/hyperlink" Target="mailto:gilad.greenwald@biu.ac.i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hyperlink" Target="mailto:eli.merkel@biu.ac.il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27.jpeg"/><Relationship Id="rId10" Type="http://schemas.openxmlformats.org/officeDocument/2006/relationships/hyperlink" Target="mailto:lihi.telem@biu.ac.il" TargetMode="External"/><Relationship Id="rId4" Type="http://schemas.openxmlformats.org/officeDocument/2006/relationships/slide" Target="slide3.xml"/><Relationship Id="rId9" Type="http://schemas.openxmlformats.org/officeDocument/2006/relationships/image" Target="../media/image24.pn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1.jpeg"/><Relationship Id="rId2" Type="http://schemas.openxmlformats.org/officeDocument/2006/relationships/hyperlink" Target="mailto:sturdiness.center@biu.ac.i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emida.biu.ac.il/course/view.php?id=81373" TargetMode="External"/><Relationship Id="rId13" Type="http://schemas.openxmlformats.org/officeDocument/2006/relationships/hyperlink" Target="https://chat.whatsapp.com/GLj8mNsVMy6GjVa809MR98" TargetMode="External"/><Relationship Id="rId3" Type="http://schemas.openxmlformats.org/officeDocument/2006/relationships/hyperlink" Target="https://learning-and-teaching.biu.ac.il/node/237" TargetMode="External"/><Relationship Id="rId7" Type="http://schemas.openxmlformats.org/officeDocument/2006/relationships/hyperlink" Target="https://lemida.biu.ac.il/course/view.php?id=25070" TargetMode="External"/><Relationship Id="rId12" Type="http://schemas.openxmlformats.org/officeDocument/2006/relationships/image" Target="../media/image9.sv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-and-teaching.biu.ac.il/node/31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forms.monday.com/forms/1f051d32955fa37fc47171bad270d69e?r=euc1" TargetMode="External"/><Relationship Id="rId15" Type="http://schemas.openxmlformats.org/officeDocument/2006/relationships/image" Target="../media/image31.svg"/><Relationship Id="rId10" Type="http://schemas.openxmlformats.org/officeDocument/2006/relationships/slide" Target="slide2.xml"/><Relationship Id="rId4" Type="http://schemas.openxmlformats.org/officeDocument/2006/relationships/hyperlink" Target="https://learning-and-teaching.biu.ac.il/node/112" TargetMode="External"/><Relationship Id="rId9" Type="http://schemas.openxmlformats.org/officeDocument/2006/relationships/hyperlink" Target="Bar.E-Learn@biu.ac.il" TargetMode="External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biu365-my.sharepoint.com/:p:/g/personal/telemli_biu_ac_il/Ee6RkWtChqdEp17KLkDuGpkBbTgqt2T_qzhoS4byb9x_cQ?e=rhGye1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hyperlink" Target="https://lemida.biu.ac.il/mod/videostream/view.php?id=2399383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slide" Target="slide3.xml"/><Relationship Id="rId12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jLdG1z8jM8fbvJCSOjZ_jlWt-kayzqWKcBuNJsRwVM8/edit?usp=sharing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dean.biu.ac.il/efod-academi" TargetMode="External"/><Relationship Id="rId10" Type="http://schemas.openxmlformats.org/officeDocument/2006/relationships/hyperlink" Target="https://lemida.biu.ac.il/" TargetMode="External"/><Relationship Id="rId4" Type="http://schemas.openxmlformats.org/officeDocument/2006/relationships/slide" Target="slide17.xml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svg"/><Relationship Id="rId7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hyperlink" Target="https://learning-and-teaching.biu.ac.il/node/109" TargetMode="External"/><Relationship Id="rId9" Type="http://schemas.openxmlformats.org/officeDocument/2006/relationships/hyperlink" Target="https://learning-and-teaching.biu.ac.il/node/23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9.svg"/><Relationship Id="rId2" Type="http://schemas.openxmlformats.org/officeDocument/2006/relationships/hyperlink" Target="https://learning-and-teaching.biu.ac.il/node/2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13.sv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11.jpeg"/><Relationship Id="rId4" Type="http://schemas.openxmlformats.org/officeDocument/2006/relationships/image" Target="../media/image16.sv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jpeg"/><Relationship Id="rId3" Type="http://schemas.openxmlformats.org/officeDocument/2006/relationships/image" Target="../media/image15.png"/><Relationship Id="rId7" Type="http://schemas.openxmlformats.org/officeDocument/2006/relationships/slide" Target="slide11.xml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hyperlink" Target="https://learning-and-teaching.biu.ac.il/node/111" TargetMode="External"/><Relationship Id="rId10" Type="http://schemas.openxmlformats.org/officeDocument/2006/relationships/slide" Target="slide3.xml"/><Relationship Id="rId4" Type="http://schemas.openxmlformats.org/officeDocument/2006/relationships/image" Target="../media/image16.sv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C36E8C50-14A8-DA88-5976-D5FF8F708B33}"/>
              </a:ext>
            </a:extLst>
          </p:cNvPr>
          <p:cNvGrpSpPr/>
          <p:nvPr/>
        </p:nvGrpSpPr>
        <p:grpSpPr>
          <a:xfrm>
            <a:off x="4068748" y="1731949"/>
            <a:ext cx="3744292" cy="3744290"/>
            <a:chOff x="3627794" y="2256422"/>
            <a:chExt cx="3929190" cy="3929190"/>
          </a:xfrm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B5973D7C-4AC7-1CFC-CC78-6A2F99DD7AFE}"/>
                </a:ext>
              </a:extLst>
            </p:cNvPr>
            <p:cNvSpPr/>
            <p:nvPr/>
          </p:nvSpPr>
          <p:spPr>
            <a:xfrm>
              <a:off x="3627794" y="2256422"/>
              <a:ext cx="3929190" cy="3929190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ot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2586CF51-632B-9D3A-D066-20F2EE78DD8D}"/>
                </a:ext>
              </a:extLst>
            </p:cNvPr>
            <p:cNvSpPr/>
            <p:nvPr/>
          </p:nvSpPr>
          <p:spPr>
            <a:xfrm>
              <a:off x="3899754" y="2532244"/>
              <a:ext cx="3392113" cy="3392113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ash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7" name="מלבן 6">
            <a:extLst>
              <a:ext uri="{FF2B5EF4-FFF2-40B4-BE49-F238E27FC236}">
                <a16:creationId xmlns:a16="http://schemas.microsoft.com/office/drawing/2014/main" id="{B500DC90-BE62-B474-3FEF-00B2712D610A}"/>
              </a:ext>
            </a:extLst>
          </p:cNvPr>
          <p:cNvSpPr/>
          <p:nvPr/>
        </p:nvSpPr>
        <p:spPr>
          <a:xfrm>
            <a:off x="2445397" y="2613554"/>
            <a:ext cx="6990994" cy="1923722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4B5A81-F35E-241A-0D1B-3F2D0520BCC0}"/>
              </a:ext>
            </a:extLst>
          </p:cNvPr>
          <p:cNvSpPr txBox="1"/>
          <p:nvPr/>
        </p:nvSpPr>
        <p:spPr>
          <a:xfrm>
            <a:off x="0" y="280620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72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לפתוח שנה?</a:t>
            </a:r>
            <a:endParaRPr lang="en-US" sz="7200" b="1" dirty="0">
              <a:solidFill>
                <a:srgbClr val="4D7A69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FC1459E-E9AF-784C-A373-D48FE7A1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57" y="479655"/>
            <a:ext cx="2075485" cy="830076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EA0BDA0-FE43-3FBC-5196-1DF120730E61}"/>
              </a:ext>
            </a:extLst>
          </p:cNvPr>
          <p:cNvSpPr txBox="1"/>
          <p:nvPr/>
        </p:nvSpPr>
        <p:spPr>
          <a:xfrm>
            <a:off x="0" y="3861875"/>
            <a:ext cx="12192000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ערכה למרצים ולמרצות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42DEF29A-5C2B-CC0D-3578-A5150C02FFAD}"/>
              </a:ext>
            </a:extLst>
          </p:cNvPr>
          <p:cNvSpPr/>
          <p:nvPr/>
        </p:nvSpPr>
        <p:spPr>
          <a:xfrm>
            <a:off x="6276145" y="1330759"/>
            <a:ext cx="5060013" cy="4503402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E8BAB4-63B7-8314-BDA9-F4DF286B2D43}"/>
              </a:ext>
            </a:extLst>
          </p:cNvPr>
          <p:cNvSpPr txBox="1"/>
          <p:nvPr/>
        </p:nvSpPr>
        <p:spPr>
          <a:xfrm>
            <a:off x="7977673" y="194230"/>
            <a:ext cx="3207621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3. השיעור הראשון | סרטון היכרות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F935C0A-4877-74DB-C971-F75995DE44E7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F6B8127C-6BCF-E8BE-26B1-B8829B02C421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9DB6A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E8BEE37A-6596-5EFB-DCA7-01CE1C9CC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1473" y="280366"/>
            <a:ext cx="485664" cy="48566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BD36B43-AAEF-EF48-E62E-8B7211D2BAF7}"/>
              </a:ext>
            </a:extLst>
          </p:cNvPr>
          <p:cNvSpPr txBox="1"/>
          <p:nvPr/>
        </p:nvSpPr>
        <p:spPr>
          <a:xfrm>
            <a:off x="7114037" y="1023839"/>
            <a:ext cx="4071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סרטון היכרות-</a:t>
            </a:r>
            <a:br>
              <a:rPr lang="en-US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למה בכלל?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DD78811-BAAF-4D02-07B6-964A4EA38CDE}"/>
              </a:ext>
            </a:extLst>
          </p:cNvPr>
          <p:cNvSpPr txBox="1"/>
          <p:nvPr/>
        </p:nvSpPr>
        <p:spPr>
          <a:xfrm>
            <a:off x="6325301" y="2207833"/>
            <a:ext cx="4706823" cy="34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סרטון היכרות לקורס נועד לייצר יצירת עניין וסקרנות, ומורכב מ-3 חלקים עיקריים: </a:t>
            </a:r>
          </a:p>
          <a:p>
            <a:pPr algn="r" rtl="1">
              <a:lnSpc>
                <a:spcPts val="2400"/>
              </a:lnSpc>
            </a:pPr>
            <a:endParaRPr lang="he-IL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342900" indent="-342900" algn="r" rtl="1">
              <a:lnSpc>
                <a:spcPts val="2400"/>
              </a:lnSpc>
              <a:buFont typeface="+mj-lt"/>
              <a:buAutoNum type="arabicPeriod"/>
            </a:pPr>
            <a:r>
              <a:rPr lang="he-IL" b="1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מהות ורלוונטיות הקורס</a:t>
            </a:r>
          </a:p>
          <a:p>
            <a:pPr marL="342900" indent="-342900" algn="r" rtl="1">
              <a:lnSpc>
                <a:spcPts val="2400"/>
              </a:lnSpc>
              <a:buFont typeface="+mj-lt"/>
              <a:buAutoNum type="arabicPeriod"/>
            </a:pPr>
            <a:r>
              <a:rPr lang="he-IL" b="1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תכניו העיקריים של הקורס</a:t>
            </a:r>
          </a:p>
          <a:p>
            <a:pPr marL="342900" indent="-342900" algn="r" rtl="1">
              <a:lnSpc>
                <a:spcPts val="2400"/>
              </a:lnSpc>
              <a:buFont typeface="+mj-lt"/>
              <a:buAutoNum type="arabicPeriod"/>
            </a:pPr>
            <a:r>
              <a:rPr lang="he-IL" b="1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היכרות עם המרצה </a:t>
            </a:r>
          </a:p>
          <a:p>
            <a:pPr algn="r" rtl="1">
              <a:lnSpc>
                <a:spcPts val="2400"/>
              </a:lnSpc>
            </a:pPr>
            <a:endParaRPr lang="he-IL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מטרת הסרטון היא לספק לסטודנטים/</a:t>
            </a:r>
            <a:r>
              <a:rPr lang="he-IL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יות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מבט ראשוני ומזמין על הקורס, להכיר במעט את המרצה, לעורר בהם/ן מוטיבציה להירשם וללמוד, תוך הבהרת הערך והרלוונטיות של הקורס לסטודנטים/</a:t>
            </a:r>
            <a:r>
              <a:rPr lang="he-IL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יות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B9A72246-5C45-6915-AD22-F472AFEF222A}"/>
              </a:ext>
            </a:extLst>
          </p:cNvPr>
          <p:cNvSpPr/>
          <p:nvPr/>
        </p:nvSpPr>
        <p:spPr>
          <a:xfrm>
            <a:off x="1059336" y="3000015"/>
            <a:ext cx="4706823" cy="3343679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E4477CD6-620D-8B58-E14E-DFD4DB7A7F4B}"/>
              </a:ext>
            </a:extLst>
          </p:cNvPr>
          <p:cNvGrpSpPr/>
          <p:nvPr/>
        </p:nvGrpSpPr>
        <p:grpSpPr>
          <a:xfrm>
            <a:off x="2047875" y="1691797"/>
            <a:ext cx="3438525" cy="3343673"/>
            <a:chOff x="3627794" y="2256422"/>
            <a:chExt cx="3929190" cy="3929190"/>
          </a:xfrm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A848615A-7E2E-7F30-75E7-80F7DB5AA9A7}"/>
                </a:ext>
              </a:extLst>
            </p:cNvPr>
            <p:cNvSpPr/>
            <p:nvPr/>
          </p:nvSpPr>
          <p:spPr>
            <a:xfrm>
              <a:off x="3627794" y="2256422"/>
              <a:ext cx="3929190" cy="3929190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ot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5658AD58-553C-2A84-163B-5E7C42AAA78F}"/>
                </a:ext>
              </a:extLst>
            </p:cNvPr>
            <p:cNvSpPr/>
            <p:nvPr/>
          </p:nvSpPr>
          <p:spPr>
            <a:xfrm>
              <a:off x="3899754" y="2532244"/>
              <a:ext cx="3392113" cy="3392113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ash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365B9109-7961-1370-54A2-B6CEE48563C9}"/>
              </a:ext>
            </a:extLst>
          </p:cNvPr>
          <p:cNvGrpSpPr/>
          <p:nvPr/>
        </p:nvGrpSpPr>
        <p:grpSpPr>
          <a:xfrm>
            <a:off x="1125204" y="5825114"/>
            <a:ext cx="3106137" cy="400110"/>
            <a:chOff x="1485304" y="6184473"/>
            <a:chExt cx="3106137" cy="400110"/>
          </a:xfrm>
        </p:grpSpPr>
        <p:sp>
          <p:nvSpPr>
            <p:cNvPr id="24" name="תיבת טקסט 23">
              <a:hlinkClick r:id="rId5" action="ppaction://hlinksldjump"/>
              <a:extLst>
                <a:ext uri="{FF2B5EF4-FFF2-40B4-BE49-F238E27FC236}">
                  <a16:creationId xmlns:a16="http://schemas.microsoft.com/office/drawing/2014/main" id="{8BE4C57D-97D7-A8F4-BD66-839F442B547F}"/>
                </a:ext>
              </a:extLst>
            </p:cNvPr>
            <p:cNvSpPr txBox="1"/>
            <p:nvPr/>
          </p:nvSpPr>
          <p:spPr>
            <a:xfrm>
              <a:off x="1485304" y="6184473"/>
              <a:ext cx="31061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2400"/>
                </a:lnSpc>
              </a:pPr>
              <a:r>
                <a:rPr lang="he-IL" sz="2000" b="0" i="0" u="sng" dirty="0" err="1">
                  <a:solidFill>
                    <a:srgbClr val="4D7A69"/>
                  </a:solidFill>
                  <a:effectLst/>
                  <a:latin typeface="Assistant" panose="00000500000000000000" pitchFamily="2" charset="-79"/>
                  <a:cs typeface="Assistant" panose="00000500000000000000" pitchFamily="2" charset="-79"/>
                </a:rPr>
                <a:t>פרומפט</a:t>
              </a:r>
              <a:r>
                <a:rPr lang="he-IL" sz="2000" b="0" i="0" u="sng" dirty="0">
                  <a:solidFill>
                    <a:srgbClr val="4D7A69"/>
                  </a:solidFill>
                  <a:effectLst/>
                  <a:latin typeface="Assistant" panose="00000500000000000000" pitchFamily="2" charset="-79"/>
                  <a:cs typeface="Assistant" panose="00000500000000000000" pitchFamily="2" charset="-79"/>
                </a:rPr>
                <a:t> לבינה המלאכותית</a:t>
              </a:r>
              <a:endParaRPr lang="he-IL" sz="2000" u="sng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7" name="חץ: ימינה 26">
              <a:extLst>
                <a:ext uri="{FF2B5EF4-FFF2-40B4-BE49-F238E27FC236}">
                  <a16:creationId xmlns:a16="http://schemas.microsoft.com/office/drawing/2014/main" id="{DDD4245F-A1A4-8A40-C4E7-B25F4AD8ED03}"/>
                </a:ext>
              </a:extLst>
            </p:cNvPr>
            <p:cNvSpPr/>
            <p:nvPr/>
          </p:nvSpPr>
          <p:spPr>
            <a:xfrm rot="10800000">
              <a:off x="1508034" y="6278765"/>
              <a:ext cx="371176" cy="222636"/>
            </a:xfrm>
            <a:prstGeom prst="rightArrow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400" dirty="0"/>
            </a:p>
          </p:txBody>
        </p: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07327E3E-AC05-171F-E510-372FEBF42E5F}"/>
              </a:ext>
            </a:extLst>
          </p:cNvPr>
          <p:cNvGrpSpPr/>
          <p:nvPr/>
        </p:nvGrpSpPr>
        <p:grpSpPr>
          <a:xfrm>
            <a:off x="382333" y="89255"/>
            <a:ext cx="1114566" cy="382221"/>
            <a:chOff x="1906613" y="5853032"/>
            <a:chExt cx="1114566" cy="382221"/>
          </a:xfrm>
        </p:grpSpPr>
        <p:sp>
          <p:nvSpPr>
            <p:cNvPr id="37" name="תיבת טקסט 36">
              <a:hlinkClick r:id="rId6" action="ppaction://hlinksldjump"/>
              <a:extLst>
                <a:ext uri="{FF2B5EF4-FFF2-40B4-BE49-F238E27FC236}">
                  <a16:creationId xmlns:a16="http://schemas.microsoft.com/office/drawing/2014/main" id="{201630F0-4F18-C3B3-5479-E6E4F9739B33}"/>
                </a:ext>
              </a:extLst>
            </p:cNvPr>
            <p:cNvSpPr txBox="1"/>
            <p:nvPr/>
          </p:nvSpPr>
          <p:spPr>
            <a:xfrm>
              <a:off x="2277789" y="5853032"/>
              <a:ext cx="743390" cy="382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2400"/>
                </a:lnSpc>
              </a:pPr>
              <a:r>
                <a:rPr lang="he-IL" b="0" i="0" u="sng" dirty="0">
                  <a:solidFill>
                    <a:srgbClr val="4D7A69"/>
                  </a:solidFill>
                  <a:effectLst/>
                  <a:latin typeface="Assistant" panose="00000500000000000000" pitchFamily="2" charset="-79"/>
                  <a:cs typeface="Assistant" panose="00000500000000000000" pitchFamily="2" charset="-79"/>
                </a:rPr>
                <a:t>חזרה</a:t>
              </a:r>
              <a:endParaRPr lang="he-IL" u="sng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38" name="חץ: ימינה 37">
              <a:extLst>
                <a:ext uri="{FF2B5EF4-FFF2-40B4-BE49-F238E27FC236}">
                  <a16:creationId xmlns:a16="http://schemas.microsoft.com/office/drawing/2014/main" id="{AD344D77-B3C0-899A-09A4-215388A92014}"/>
                </a:ext>
              </a:extLst>
            </p:cNvPr>
            <p:cNvSpPr/>
            <p:nvPr/>
          </p:nvSpPr>
          <p:spPr>
            <a:xfrm rot="10800000">
              <a:off x="1906613" y="5951112"/>
              <a:ext cx="371176" cy="222636"/>
            </a:xfrm>
            <a:prstGeom prst="rightArrow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003E14C7-8444-53CE-F1A4-0FFFF053DA94}"/>
              </a:ext>
            </a:extLst>
          </p:cNvPr>
          <p:cNvSpPr/>
          <p:nvPr/>
        </p:nvSpPr>
        <p:spPr>
          <a:xfrm>
            <a:off x="2571571" y="2160208"/>
            <a:ext cx="2391132" cy="235043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תמונה 42">
            <a:extLst>
              <a:ext uri="{FF2B5EF4-FFF2-40B4-BE49-F238E27FC236}">
                <a16:creationId xmlns:a16="http://schemas.microsoft.com/office/drawing/2014/main" id="{85FC2F8F-88CA-589B-2887-1D4E30723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6" y="118450"/>
            <a:ext cx="951445" cy="380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BB1B5C-8D58-1BCD-624E-37E031DC7BE9}"/>
              </a:ext>
            </a:extLst>
          </p:cNvPr>
          <p:cNvSpPr txBox="1"/>
          <p:nvPr/>
        </p:nvSpPr>
        <p:spPr>
          <a:xfrm>
            <a:off x="-507467" y="539451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להיעזר ב-</a:t>
            </a:r>
            <a:r>
              <a:rPr lang="en-US" sz="24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AI </a:t>
            </a:r>
            <a:r>
              <a:rPr lang="he-IL" sz="24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כדי לכתוב תסריט?</a:t>
            </a:r>
          </a:p>
        </p:txBody>
      </p:sp>
    </p:spTree>
    <p:extLst>
      <p:ext uri="{BB962C8B-B14F-4D97-AF65-F5344CB8AC3E}">
        <p14:creationId xmlns:p14="http://schemas.microsoft.com/office/powerpoint/2010/main" val="208335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לבן 21">
            <a:extLst>
              <a:ext uri="{FF2B5EF4-FFF2-40B4-BE49-F238E27FC236}">
                <a16:creationId xmlns:a16="http://schemas.microsoft.com/office/drawing/2014/main" id="{7EF456D6-B250-8274-786B-F585CE183008}"/>
              </a:ext>
            </a:extLst>
          </p:cNvPr>
          <p:cNvSpPr/>
          <p:nvPr/>
        </p:nvSpPr>
        <p:spPr>
          <a:xfrm>
            <a:off x="765110" y="1177418"/>
            <a:ext cx="5318218" cy="719717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5CAD963-54B7-717B-4846-EEF9568C19C1}"/>
              </a:ext>
            </a:extLst>
          </p:cNvPr>
          <p:cNvSpPr/>
          <p:nvPr/>
        </p:nvSpPr>
        <p:spPr>
          <a:xfrm>
            <a:off x="6680718" y="1169386"/>
            <a:ext cx="4504576" cy="3377212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B0542A2-C3EA-7E0F-383E-3AA4E8FFE51E}"/>
              </a:ext>
            </a:extLst>
          </p:cNvPr>
          <p:cNvSpPr txBox="1"/>
          <p:nvPr/>
        </p:nvSpPr>
        <p:spPr>
          <a:xfrm>
            <a:off x="7977673" y="194230"/>
            <a:ext cx="3207621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3. השיעור הראשון | פעילות היכרות</a:t>
            </a: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A65CE94A-D7A7-4CDE-2420-C1B42AD1A4C0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אליפסה 5">
            <a:extLst>
              <a:ext uri="{FF2B5EF4-FFF2-40B4-BE49-F238E27FC236}">
                <a16:creationId xmlns:a16="http://schemas.microsoft.com/office/drawing/2014/main" id="{B697B526-63C3-E778-E68B-C88E4985ABC4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9DB6A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92C999BF-17A4-A153-C39F-ED28BFF49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1473" y="280366"/>
            <a:ext cx="485664" cy="485664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745F3AE-1584-7F34-4D7A-A0F2FDA083E3}"/>
              </a:ext>
            </a:extLst>
          </p:cNvPr>
          <p:cNvSpPr txBox="1"/>
          <p:nvPr/>
        </p:nvSpPr>
        <p:spPr>
          <a:xfrm>
            <a:off x="7753538" y="846221"/>
            <a:ext cx="3208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פעילות היכרות:</a:t>
            </a: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F71669E-F906-8EA4-E7F2-6C11FCECD5AD}"/>
              </a:ext>
            </a:extLst>
          </p:cNvPr>
          <p:cNvGrpSpPr/>
          <p:nvPr/>
        </p:nvGrpSpPr>
        <p:grpSpPr>
          <a:xfrm>
            <a:off x="10655774" y="1766612"/>
            <a:ext cx="130523" cy="1109477"/>
            <a:chOff x="10459831" y="4910869"/>
            <a:chExt cx="130523" cy="1109477"/>
          </a:xfrm>
        </p:grpSpPr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2F3F7E93-4A95-19C3-4418-D02DA073DA93}"/>
                </a:ext>
              </a:extLst>
            </p:cNvPr>
            <p:cNvCxnSpPr>
              <a:cxnSpLocks/>
              <a:stCxn id="13" idx="0"/>
              <a:endCxn id="14" idx="0"/>
            </p:cNvCxnSpPr>
            <p:nvPr/>
          </p:nvCxnSpPr>
          <p:spPr>
            <a:xfrm>
              <a:off x="10525093" y="4910869"/>
              <a:ext cx="0" cy="978954"/>
            </a:xfrm>
            <a:prstGeom prst="line">
              <a:avLst/>
            </a:prstGeom>
            <a:ln>
              <a:solidFill>
                <a:srgbClr val="4D7A6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EBDC51F3-17BD-71FA-7F3E-6FA9976DA61B}"/>
                </a:ext>
              </a:extLst>
            </p:cNvPr>
            <p:cNvSpPr/>
            <p:nvPr/>
          </p:nvSpPr>
          <p:spPr>
            <a:xfrm>
              <a:off x="10459831" y="4910869"/>
              <a:ext cx="130523" cy="130523"/>
            </a:xfrm>
            <a:prstGeom prst="ellipse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7CF94140-589A-304C-03FD-335FC257B435}"/>
                </a:ext>
              </a:extLst>
            </p:cNvPr>
            <p:cNvSpPr/>
            <p:nvPr/>
          </p:nvSpPr>
          <p:spPr>
            <a:xfrm>
              <a:off x="10459831" y="5889823"/>
              <a:ext cx="130523" cy="130523"/>
            </a:xfrm>
            <a:prstGeom prst="ellipse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6F1CC97-615B-B68A-C042-DBC01ADF4606}"/>
              </a:ext>
            </a:extLst>
          </p:cNvPr>
          <p:cNvSpPr txBox="1">
            <a:spLocks/>
          </p:cNvSpPr>
          <p:nvPr/>
        </p:nvSpPr>
        <p:spPr>
          <a:xfrm>
            <a:off x="7753538" y="1641121"/>
            <a:ext cx="2788974" cy="741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base">
              <a:lnSpc>
                <a:spcPts val="2400"/>
              </a:lnSpc>
            </a:pPr>
            <a:r>
              <a:rPr lang="he-IL" sz="18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שתפו את המצגת על המסך (בזום או בכיתה).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864CDA-7BBD-F06C-1782-AE64E81DA865}"/>
              </a:ext>
            </a:extLst>
          </p:cNvPr>
          <p:cNvSpPr txBox="1">
            <a:spLocks/>
          </p:cNvSpPr>
          <p:nvPr/>
        </p:nvSpPr>
        <p:spPr>
          <a:xfrm>
            <a:off x="7125074" y="2614451"/>
            <a:ext cx="3417438" cy="1149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base">
              <a:lnSpc>
                <a:spcPts val="2400"/>
              </a:lnSpc>
            </a:pPr>
            <a:r>
              <a:rPr lang="he-IL" sz="18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בקשו מהסטודנטים/</a:t>
            </a:r>
            <a:r>
              <a:rPr lang="he-IL" sz="1800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sz="18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להסתובב למי שלידם/ן, או חלקו באופן רנדומלי את הכיתה לחדרים בזום. בקשו מהם לבחור שאלה אחת ולשוחח עליה.</a:t>
            </a:r>
          </a:p>
        </p:txBody>
      </p: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9DD05BE8-11E3-51E7-80D5-1E06182282CA}"/>
              </a:ext>
            </a:extLst>
          </p:cNvPr>
          <p:cNvGrpSpPr/>
          <p:nvPr/>
        </p:nvGrpSpPr>
        <p:grpSpPr>
          <a:xfrm>
            <a:off x="5596508" y="934255"/>
            <a:ext cx="604780" cy="594898"/>
            <a:chOff x="730673" y="995451"/>
            <a:chExt cx="1056576" cy="1039313"/>
          </a:xfrm>
        </p:grpSpPr>
        <p:sp>
          <p:nvSpPr>
            <p:cNvPr id="26" name="אליפסה 25">
              <a:extLst>
                <a:ext uri="{FF2B5EF4-FFF2-40B4-BE49-F238E27FC236}">
                  <a16:creationId xmlns:a16="http://schemas.microsoft.com/office/drawing/2014/main" id="{6F28DD12-ABD4-721E-702B-D4556D5D67B8}"/>
                </a:ext>
              </a:extLst>
            </p:cNvPr>
            <p:cNvSpPr/>
            <p:nvPr/>
          </p:nvSpPr>
          <p:spPr>
            <a:xfrm>
              <a:off x="785436" y="1032951"/>
              <a:ext cx="1001813" cy="1001813"/>
            </a:xfrm>
            <a:prstGeom prst="ellipse">
              <a:avLst/>
            </a:prstGeom>
            <a:solidFill>
              <a:srgbClr val="9DB6AD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גרפיקה 3">
              <a:extLst>
                <a:ext uri="{FF2B5EF4-FFF2-40B4-BE49-F238E27FC236}">
                  <a16:creationId xmlns:a16="http://schemas.microsoft.com/office/drawing/2014/main" id="{2AAE76BC-CAA0-C32A-477A-F810E0ED46B3}"/>
                </a:ext>
              </a:extLst>
            </p:cNvPr>
            <p:cNvSpPr/>
            <p:nvPr/>
          </p:nvSpPr>
          <p:spPr>
            <a:xfrm>
              <a:off x="1067152" y="1246307"/>
              <a:ext cx="325231" cy="575099"/>
            </a:xfrm>
            <a:custGeom>
              <a:avLst/>
              <a:gdLst>
                <a:gd name="connsiteX0" fmla="*/ 326343 w 513130"/>
                <a:gd name="connsiteY0" fmla="*/ 734569 h 907357"/>
                <a:gd name="connsiteX1" fmla="*/ 256342 w 513130"/>
                <a:gd name="connsiteY1" fmla="*/ 704974 h 907357"/>
                <a:gd name="connsiteX2" fmla="*/ 254570 w 513130"/>
                <a:gd name="connsiteY2" fmla="*/ 704974 h 907357"/>
                <a:gd name="connsiteX3" fmla="*/ 153378 w 513130"/>
                <a:gd name="connsiteY3" fmla="*/ 806165 h 907357"/>
                <a:gd name="connsiteX4" fmla="*/ 254570 w 513130"/>
                <a:gd name="connsiteY4" fmla="*/ 907357 h 907357"/>
                <a:gd name="connsiteX5" fmla="*/ 256342 w 513130"/>
                <a:gd name="connsiteY5" fmla="*/ 907357 h 907357"/>
                <a:gd name="connsiteX6" fmla="*/ 355938 w 513130"/>
                <a:gd name="connsiteY6" fmla="*/ 804393 h 907357"/>
                <a:gd name="connsiteX7" fmla="*/ 326343 w 513130"/>
                <a:gd name="connsiteY7" fmla="*/ 734569 h 907357"/>
                <a:gd name="connsiteX8" fmla="*/ 445256 w 513130"/>
                <a:gd name="connsiteY8" fmla="*/ 69647 h 907357"/>
                <a:gd name="connsiteX9" fmla="*/ 256342 w 513130"/>
                <a:gd name="connsiteY9" fmla="*/ 0 h 907357"/>
                <a:gd name="connsiteX10" fmla="*/ 254570 w 513130"/>
                <a:gd name="connsiteY10" fmla="*/ 0 h 907357"/>
                <a:gd name="connsiteX11" fmla="*/ 92769 w 513130"/>
                <a:gd name="connsiteY11" fmla="*/ 51748 h 907357"/>
                <a:gd name="connsiteX12" fmla="*/ 37832 w 513130"/>
                <a:gd name="connsiteY12" fmla="*/ 108103 h 907357"/>
                <a:gd name="connsiteX13" fmla="*/ 1325 w 513130"/>
                <a:gd name="connsiteY13" fmla="*/ 175446 h 907357"/>
                <a:gd name="connsiteX14" fmla="*/ 12844 w 513130"/>
                <a:gd name="connsiteY14" fmla="*/ 202738 h 907357"/>
                <a:gd name="connsiteX15" fmla="*/ 108365 w 513130"/>
                <a:gd name="connsiteY15" fmla="*/ 244738 h 907357"/>
                <a:gd name="connsiteX16" fmla="*/ 136897 w 513130"/>
                <a:gd name="connsiteY16" fmla="*/ 233751 h 907357"/>
                <a:gd name="connsiteX17" fmla="*/ 137251 w 513130"/>
                <a:gd name="connsiteY17" fmla="*/ 233042 h 907357"/>
                <a:gd name="connsiteX18" fmla="*/ 179429 w 513130"/>
                <a:gd name="connsiteY18" fmla="*/ 169952 h 907357"/>
                <a:gd name="connsiteX19" fmla="*/ 254570 w 513130"/>
                <a:gd name="connsiteY19" fmla="*/ 143192 h 907357"/>
                <a:gd name="connsiteX20" fmla="*/ 256342 w 513130"/>
                <a:gd name="connsiteY20" fmla="*/ 143192 h 907357"/>
                <a:gd name="connsiteX21" fmla="*/ 334849 w 513130"/>
                <a:gd name="connsiteY21" fmla="*/ 171016 h 907357"/>
                <a:gd name="connsiteX22" fmla="*/ 362496 w 513130"/>
                <a:gd name="connsiteY22" fmla="*/ 240839 h 907357"/>
                <a:gd name="connsiteX23" fmla="*/ 340875 w 513130"/>
                <a:gd name="connsiteY23" fmla="*/ 307474 h 907357"/>
                <a:gd name="connsiteX24" fmla="*/ 270874 w 513130"/>
                <a:gd name="connsiteY24" fmla="*/ 383855 h 907357"/>
                <a:gd name="connsiteX25" fmla="*/ 256519 w 513130"/>
                <a:gd name="connsiteY25" fmla="*/ 397323 h 907357"/>
                <a:gd name="connsiteX26" fmla="*/ 199455 w 513130"/>
                <a:gd name="connsiteY26" fmla="*/ 472464 h 907357"/>
                <a:gd name="connsiteX27" fmla="*/ 184391 w 513130"/>
                <a:gd name="connsiteY27" fmla="*/ 525275 h 907357"/>
                <a:gd name="connsiteX28" fmla="*/ 178720 w 513130"/>
                <a:gd name="connsiteY28" fmla="*/ 600770 h 907357"/>
                <a:gd name="connsiteX29" fmla="*/ 199986 w 513130"/>
                <a:gd name="connsiteY29" fmla="*/ 622922 h 907357"/>
                <a:gd name="connsiteX30" fmla="*/ 200518 w 513130"/>
                <a:gd name="connsiteY30" fmla="*/ 622922 h 907357"/>
                <a:gd name="connsiteX31" fmla="*/ 314292 w 513130"/>
                <a:gd name="connsiteY31" fmla="*/ 622922 h 907357"/>
                <a:gd name="connsiteX32" fmla="*/ 335913 w 513130"/>
                <a:gd name="connsiteY32" fmla="*/ 601656 h 907357"/>
                <a:gd name="connsiteX33" fmla="*/ 346900 w 513130"/>
                <a:gd name="connsiteY33" fmla="*/ 518363 h 907357"/>
                <a:gd name="connsiteX34" fmla="*/ 408749 w 513130"/>
                <a:gd name="connsiteY34" fmla="*/ 444109 h 907357"/>
                <a:gd name="connsiteX35" fmla="*/ 487434 w 513130"/>
                <a:gd name="connsiteY35" fmla="*/ 345221 h 907357"/>
                <a:gd name="connsiteX36" fmla="*/ 513131 w 513130"/>
                <a:gd name="connsiteY36" fmla="*/ 236232 h 907357"/>
                <a:gd name="connsiteX37" fmla="*/ 445256 w 513130"/>
                <a:gd name="connsiteY37" fmla="*/ 69647 h 90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13130" h="907357">
                  <a:moveTo>
                    <a:pt x="326343" y="734569"/>
                  </a:moveTo>
                  <a:cubicBezTo>
                    <a:pt x="307912" y="715607"/>
                    <a:pt x="282747" y="704974"/>
                    <a:pt x="256342" y="704974"/>
                  </a:cubicBezTo>
                  <a:lnTo>
                    <a:pt x="254570" y="704974"/>
                  </a:lnTo>
                  <a:cubicBezTo>
                    <a:pt x="198569" y="704974"/>
                    <a:pt x="153378" y="750342"/>
                    <a:pt x="153378" y="806165"/>
                  </a:cubicBezTo>
                  <a:cubicBezTo>
                    <a:pt x="153378" y="861989"/>
                    <a:pt x="198569" y="907357"/>
                    <a:pt x="254570" y="907357"/>
                  </a:cubicBezTo>
                  <a:lnTo>
                    <a:pt x="256342" y="907357"/>
                  </a:lnTo>
                  <a:cubicBezTo>
                    <a:pt x="312343" y="906471"/>
                    <a:pt x="356825" y="860394"/>
                    <a:pt x="355938" y="804393"/>
                  </a:cubicBezTo>
                  <a:cubicBezTo>
                    <a:pt x="355407" y="778165"/>
                    <a:pt x="344774" y="753177"/>
                    <a:pt x="326343" y="734569"/>
                  </a:cubicBezTo>
                  <a:close/>
                  <a:moveTo>
                    <a:pt x="445256" y="69647"/>
                  </a:moveTo>
                  <a:cubicBezTo>
                    <a:pt x="400597" y="23747"/>
                    <a:pt x="336976" y="354"/>
                    <a:pt x="256342" y="0"/>
                  </a:cubicBezTo>
                  <a:lnTo>
                    <a:pt x="254570" y="0"/>
                  </a:lnTo>
                  <a:cubicBezTo>
                    <a:pt x="190771" y="0"/>
                    <a:pt x="136365" y="17367"/>
                    <a:pt x="92769" y="51748"/>
                  </a:cubicBezTo>
                  <a:cubicBezTo>
                    <a:pt x="72035" y="68052"/>
                    <a:pt x="53604" y="87014"/>
                    <a:pt x="37832" y="108103"/>
                  </a:cubicBezTo>
                  <a:cubicBezTo>
                    <a:pt x="22591" y="128660"/>
                    <a:pt x="10186" y="151344"/>
                    <a:pt x="1325" y="175446"/>
                  </a:cubicBezTo>
                  <a:cubicBezTo>
                    <a:pt x="-2574" y="186256"/>
                    <a:pt x="2388" y="198130"/>
                    <a:pt x="12844" y="202738"/>
                  </a:cubicBezTo>
                  <a:lnTo>
                    <a:pt x="108365" y="244738"/>
                  </a:lnTo>
                  <a:cubicBezTo>
                    <a:pt x="119352" y="249523"/>
                    <a:pt x="132112" y="244738"/>
                    <a:pt x="136897" y="233751"/>
                  </a:cubicBezTo>
                  <a:cubicBezTo>
                    <a:pt x="137074" y="233574"/>
                    <a:pt x="137074" y="233219"/>
                    <a:pt x="137251" y="233042"/>
                  </a:cubicBezTo>
                  <a:cubicBezTo>
                    <a:pt x="146112" y="211421"/>
                    <a:pt x="160290" y="190155"/>
                    <a:pt x="179429" y="169952"/>
                  </a:cubicBezTo>
                  <a:cubicBezTo>
                    <a:pt x="196442" y="151876"/>
                    <a:pt x="221075" y="143192"/>
                    <a:pt x="254570" y="143192"/>
                  </a:cubicBezTo>
                  <a:lnTo>
                    <a:pt x="256342" y="143192"/>
                  </a:lnTo>
                  <a:cubicBezTo>
                    <a:pt x="290722" y="143547"/>
                    <a:pt x="316419" y="152585"/>
                    <a:pt x="334849" y="171016"/>
                  </a:cubicBezTo>
                  <a:cubicBezTo>
                    <a:pt x="353457" y="189801"/>
                    <a:pt x="362496" y="212485"/>
                    <a:pt x="362496" y="240839"/>
                  </a:cubicBezTo>
                  <a:cubicBezTo>
                    <a:pt x="362496" y="264587"/>
                    <a:pt x="355407" y="286385"/>
                    <a:pt x="340875" y="307474"/>
                  </a:cubicBezTo>
                  <a:cubicBezTo>
                    <a:pt x="324925" y="330689"/>
                    <a:pt x="301355" y="356386"/>
                    <a:pt x="270874" y="383855"/>
                  </a:cubicBezTo>
                  <a:cubicBezTo>
                    <a:pt x="265912" y="388462"/>
                    <a:pt x="260950" y="392893"/>
                    <a:pt x="256519" y="397323"/>
                  </a:cubicBezTo>
                  <a:cubicBezTo>
                    <a:pt x="229405" y="423906"/>
                    <a:pt x="210620" y="448539"/>
                    <a:pt x="199455" y="472464"/>
                  </a:cubicBezTo>
                  <a:cubicBezTo>
                    <a:pt x="192898" y="486464"/>
                    <a:pt x="187936" y="504008"/>
                    <a:pt x="184391" y="525275"/>
                  </a:cubicBezTo>
                  <a:cubicBezTo>
                    <a:pt x="180670" y="550262"/>
                    <a:pt x="178720" y="575427"/>
                    <a:pt x="178720" y="600770"/>
                  </a:cubicBezTo>
                  <a:cubicBezTo>
                    <a:pt x="178543" y="612820"/>
                    <a:pt x="188113" y="622567"/>
                    <a:pt x="199986" y="622922"/>
                  </a:cubicBezTo>
                  <a:lnTo>
                    <a:pt x="200518" y="622922"/>
                  </a:lnTo>
                  <a:lnTo>
                    <a:pt x="314292" y="622922"/>
                  </a:lnTo>
                  <a:cubicBezTo>
                    <a:pt x="326166" y="622922"/>
                    <a:pt x="335736" y="613529"/>
                    <a:pt x="335913" y="601656"/>
                  </a:cubicBezTo>
                  <a:cubicBezTo>
                    <a:pt x="336799" y="553275"/>
                    <a:pt x="342293" y="529705"/>
                    <a:pt x="346900" y="518363"/>
                  </a:cubicBezTo>
                  <a:cubicBezTo>
                    <a:pt x="351331" y="507376"/>
                    <a:pt x="365685" y="485578"/>
                    <a:pt x="408749" y="444109"/>
                  </a:cubicBezTo>
                  <a:cubicBezTo>
                    <a:pt x="444370" y="410083"/>
                    <a:pt x="470953" y="376766"/>
                    <a:pt x="487434" y="345221"/>
                  </a:cubicBezTo>
                  <a:cubicBezTo>
                    <a:pt x="504447" y="312613"/>
                    <a:pt x="513131" y="275929"/>
                    <a:pt x="513131" y="236232"/>
                  </a:cubicBezTo>
                  <a:cubicBezTo>
                    <a:pt x="512777" y="171902"/>
                    <a:pt x="490093" y="115723"/>
                    <a:pt x="445256" y="69647"/>
                  </a:cubicBezTo>
                  <a:close/>
                </a:path>
              </a:pathLst>
            </a:custGeom>
            <a:solidFill>
              <a:schemeClr val="bg1"/>
            </a:solidFill>
            <a:ln w="176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F1B4909E-36C0-5BA9-A394-9399D204BC9B}"/>
                </a:ext>
              </a:extLst>
            </p:cNvPr>
            <p:cNvSpPr/>
            <p:nvPr/>
          </p:nvSpPr>
          <p:spPr>
            <a:xfrm>
              <a:off x="730673" y="995451"/>
              <a:ext cx="1001813" cy="1001813"/>
            </a:xfrm>
            <a:prstGeom prst="ellipse">
              <a:avLst/>
            </a:prstGeom>
            <a:noFill/>
            <a:ln>
              <a:solidFill>
                <a:srgbClr val="4D7A6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E8CF16A8-CA40-B4D1-26DB-2E5A4BF2422D}"/>
              </a:ext>
            </a:extLst>
          </p:cNvPr>
          <p:cNvSpPr txBox="1"/>
          <p:nvPr/>
        </p:nvSpPr>
        <p:spPr>
          <a:xfrm>
            <a:off x="1147666" y="1336144"/>
            <a:ext cx="4271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תחביב או תחום עניין מחוץ לאקדמיה ​</a:t>
            </a: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37585C63-F70F-9A9D-D4BA-5F31A794229D}"/>
              </a:ext>
            </a:extLst>
          </p:cNvPr>
          <p:cNvSpPr/>
          <p:nvPr/>
        </p:nvSpPr>
        <p:spPr>
          <a:xfrm>
            <a:off x="765110" y="2501188"/>
            <a:ext cx="5318218" cy="719717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grpSp>
        <p:nvGrpSpPr>
          <p:cNvPr id="64" name="קבוצה 63">
            <a:extLst>
              <a:ext uri="{FF2B5EF4-FFF2-40B4-BE49-F238E27FC236}">
                <a16:creationId xmlns:a16="http://schemas.microsoft.com/office/drawing/2014/main" id="{57DC82DD-FB21-67CA-ACDB-39C472079858}"/>
              </a:ext>
            </a:extLst>
          </p:cNvPr>
          <p:cNvGrpSpPr/>
          <p:nvPr/>
        </p:nvGrpSpPr>
        <p:grpSpPr>
          <a:xfrm>
            <a:off x="5596508" y="2258025"/>
            <a:ext cx="604780" cy="594898"/>
            <a:chOff x="730673" y="995451"/>
            <a:chExt cx="1056576" cy="1039313"/>
          </a:xfrm>
        </p:grpSpPr>
        <p:sp>
          <p:nvSpPr>
            <p:cNvPr id="65" name="אליפסה 64">
              <a:extLst>
                <a:ext uri="{FF2B5EF4-FFF2-40B4-BE49-F238E27FC236}">
                  <a16:creationId xmlns:a16="http://schemas.microsoft.com/office/drawing/2014/main" id="{6999C6F7-100B-E0C5-7D15-EC555ED54316}"/>
                </a:ext>
              </a:extLst>
            </p:cNvPr>
            <p:cNvSpPr/>
            <p:nvPr/>
          </p:nvSpPr>
          <p:spPr>
            <a:xfrm>
              <a:off x="785436" y="1032951"/>
              <a:ext cx="1001813" cy="1001813"/>
            </a:xfrm>
            <a:prstGeom prst="ellipse">
              <a:avLst/>
            </a:prstGeom>
            <a:solidFill>
              <a:srgbClr val="9DB6AD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6" name="גרפיקה 3">
              <a:extLst>
                <a:ext uri="{FF2B5EF4-FFF2-40B4-BE49-F238E27FC236}">
                  <a16:creationId xmlns:a16="http://schemas.microsoft.com/office/drawing/2014/main" id="{37E4C060-FE81-88B6-A89D-A7FCB2B43387}"/>
                </a:ext>
              </a:extLst>
            </p:cNvPr>
            <p:cNvSpPr/>
            <p:nvPr/>
          </p:nvSpPr>
          <p:spPr>
            <a:xfrm>
              <a:off x="1067152" y="1246307"/>
              <a:ext cx="325231" cy="575099"/>
            </a:xfrm>
            <a:custGeom>
              <a:avLst/>
              <a:gdLst>
                <a:gd name="connsiteX0" fmla="*/ 326343 w 513130"/>
                <a:gd name="connsiteY0" fmla="*/ 734569 h 907357"/>
                <a:gd name="connsiteX1" fmla="*/ 256342 w 513130"/>
                <a:gd name="connsiteY1" fmla="*/ 704974 h 907357"/>
                <a:gd name="connsiteX2" fmla="*/ 254570 w 513130"/>
                <a:gd name="connsiteY2" fmla="*/ 704974 h 907357"/>
                <a:gd name="connsiteX3" fmla="*/ 153378 w 513130"/>
                <a:gd name="connsiteY3" fmla="*/ 806165 h 907357"/>
                <a:gd name="connsiteX4" fmla="*/ 254570 w 513130"/>
                <a:gd name="connsiteY4" fmla="*/ 907357 h 907357"/>
                <a:gd name="connsiteX5" fmla="*/ 256342 w 513130"/>
                <a:gd name="connsiteY5" fmla="*/ 907357 h 907357"/>
                <a:gd name="connsiteX6" fmla="*/ 355938 w 513130"/>
                <a:gd name="connsiteY6" fmla="*/ 804393 h 907357"/>
                <a:gd name="connsiteX7" fmla="*/ 326343 w 513130"/>
                <a:gd name="connsiteY7" fmla="*/ 734569 h 907357"/>
                <a:gd name="connsiteX8" fmla="*/ 445256 w 513130"/>
                <a:gd name="connsiteY8" fmla="*/ 69647 h 907357"/>
                <a:gd name="connsiteX9" fmla="*/ 256342 w 513130"/>
                <a:gd name="connsiteY9" fmla="*/ 0 h 907357"/>
                <a:gd name="connsiteX10" fmla="*/ 254570 w 513130"/>
                <a:gd name="connsiteY10" fmla="*/ 0 h 907357"/>
                <a:gd name="connsiteX11" fmla="*/ 92769 w 513130"/>
                <a:gd name="connsiteY11" fmla="*/ 51748 h 907357"/>
                <a:gd name="connsiteX12" fmla="*/ 37832 w 513130"/>
                <a:gd name="connsiteY12" fmla="*/ 108103 h 907357"/>
                <a:gd name="connsiteX13" fmla="*/ 1325 w 513130"/>
                <a:gd name="connsiteY13" fmla="*/ 175446 h 907357"/>
                <a:gd name="connsiteX14" fmla="*/ 12844 w 513130"/>
                <a:gd name="connsiteY14" fmla="*/ 202738 h 907357"/>
                <a:gd name="connsiteX15" fmla="*/ 108365 w 513130"/>
                <a:gd name="connsiteY15" fmla="*/ 244738 h 907357"/>
                <a:gd name="connsiteX16" fmla="*/ 136897 w 513130"/>
                <a:gd name="connsiteY16" fmla="*/ 233751 h 907357"/>
                <a:gd name="connsiteX17" fmla="*/ 137251 w 513130"/>
                <a:gd name="connsiteY17" fmla="*/ 233042 h 907357"/>
                <a:gd name="connsiteX18" fmla="*/ 179429 w 513130"/>
                <a:gd name="connsiteY18" fmla="*/ 169952 h 907357"/>
                <a:gd name="connsiteX19" fmla="*/ 254570 w 513130"/>
                <a:gd name="connsiteY19" fmla="*/ 143192 h 907357"/>
                <a:gd name="connsiteX20" fmla="*/ 256342 w 513130"/>
                <a:gd name="connsiteY20" fmla="*/ 143192 h 907357"/>
                <a:gd name="connsiteX21" fmla="*/ 334849 w 513130"/>
                <a:gd name="connsiteY21" fmla="*/ 171016 h 907357"/>
                <a:gd name="connsiteX22" fmla="*/ 362496 w 513130"/>
                <a:gd name="connsiteY22" fmla="*/ 240839 h 907357"/>
                <a:gd name="connsiteX23" fmla="*/ 340875 w 513130"/>
                <a:gd name="connsiteY23" fmla="*/ 307474 h 907357"/>
                <a:gd name="connsiteX24" fmla="*/ 270874 w 513130"/>
                <a:gd name="connsiteY24" fmla="*/ 383855 h 907357"/>
                <a:gd name="connsiteX25" fmla="*/ 256519 w 513130"/>
                <a:gd name="connsiteY25" fmla="*/ 397323 h 907357"/>
                <a:gd name="connsiteX26" fmla="*/ 199455 w 513130"/>
                <a:gd name="connsiteY26" fmla="*/ 472464 h 907357"/>
                <a:gd name="connsiteX27" fmla="*/ 184391 w 513130"/>
                <a:gd name="connsiteY27" fmla="*/ 525275 h 907357"/>
                <a:gd name="connsiteX28" fmla="*/ 178720 w 513130"/>
                <a:gd name="connsiteY28" fmla="*/ 600770 h 907357"/>
                <a:gd name="connsiteX29" fmla="*/ 199986 w 513130"/>
                <a:gd name="connsiteY29" fmla="*/ 622922 h 907357"/>
                <a:gd name="connsiteX30" fmla="*/ 200518 w 513130"/>
                <a:gd name="connsiteY30" fmla="*/ 622922 h 907357"/>
                <a:gd name="connsiteX31" fmla="*/ 314292 w 513130"/>
                <a:gd name="connsiteY31" fmla="*/ 622922 h 907357"/>
                <a:gd name="connsiteX32" fmla="*/ 335913 w 513130"/>
                <a:gd name="connsiteY32" fmla="*/ 601656 h 907357"/>
                <a:gd name="connsiteX33" fmla="*/ 346900 w 513130"/>
                <a:gd name="connsiteY33" fmla="*/ 518363 h 907357"/>
                <a:gd name="connsiteX34" fmla="*/ 408749 w 513130"/>
                <a:gd name="connsiteY34" fmla="*/ 444109 h 907357"/>
                <a:gd name="connsiteX35" fmla="*/ 487434 w 513130"/>
                <a:gd name="connsiteY35" fmla="*/ 345221 h 907357"/>
                <a:gd name="connsiteX36" fmla="*/ 513131 w 513130"/>
                <a:gd name="connsiteY36" fmla="*/ 236232 h 907357"/>
                <a:gd name="connsiteX37" fmla="*/ 445256 w 513130"/>
                <a:gd name="connsiteY37" fmla="*/ 69647 h 90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13130" h="907357">
                  <a:moveTo>
                    <a:pt x="326343" y="734569"/>
                  </a:moveTo>
                  <a:cubicBezTo>
                    <a:pt x="307912" y="715607"/>
                    <a:pt x="282747" y="704974"/>
                    <a:pt x="256342" y="704974"/>
                  </a:cubicBezTo>
                  <a:lnTo>
                    <a:pt x="254570" y="704974"/>
                  </a:lnTo>
                  <a:cubicBezTo>
                    <a:pt x="198569" y="704974"/>
                    <a:pt x="153378" y="750342"/>
                    <a:pt x="153378" y="806165"/>
                  </a:cubicBezTo>
                  <a:cubicBezTo>
                    <a:pt x="153378" y="861989"/>
                    <a:pt x="198569" y="907357"/>
                    <a:pt x="254570" y="907357"/>
                  </a:cubicBezTo>
                  <a:lnTo>
                    <a:pt x="256342" y="907357"/>
                  </a:lnTo>
                  <a:cubicBezTo>
                    <a:pt x="312343" y="906471"/>
                    <a:pt x="356825" y="860394"/>
                    <a:pt x="355938" y="804393"/>
                  </a:cubicBezTo>
                  <a:cubicBezTo>
                    <a:pt x="355407" y="778165"/>
                    <a:pt x="344774" y="753177"/>
                    <a:pt x="326343" y="734569"/>
                  </a:cubicBezTo>
                  <a:close/>
                  <a:moveTo>
                    <a:pt x="445256" y="69647"/>
                  </a:moveTo>
                  <a:cubicBezTo>
                    <a:pt x="400597" y="23747"/>
                    <a:pt x="336976" y="354"/>
                    <a:pt x="256342" y="0"/>
                  </a:cubicBezTo>
                  <a:lnTo>
                    <a:pt x="254570" y="0"/>
                  </a:lnTo>
                  <a:cubicBezTo>
                    <a:pt x="190771" y="0"/>
                    <a:pt x="136365" y="17367"/>
                    <a:pt x="92769" y="51748"/>
                  </a:cubicBezTo>
                  <a:cubicBezTo>
                    <a:pt x="72035" y="68052"/>
                    <a:pt x="53604" y="87014"/>
                    <a:pt x="37832" y="108103"/>
                  </a:cubicBezTo>
                  <a:cubicBezTo>
                    <a:pt x="22591" y="128660"/>
                    <a:pt x="10186" y="151344"/>
                    <a:pt x="1325" y="175446"/>
                  </a:cubicBezTo>
                  <a:cubicBezTo>
                    <a:pt x="-2574" y="186256"/>
                    <a:pt x="2388" y="198130"/>
                    <a:pt x="12844" y="202738"/>
                  </a:cubicBezTo>
                  <a:lnTo>
                    <a:pt x="108365" y="244738"/>
                  </a:lnTo>
                  <a:cubicBezTo>
                    <a:pt x="119352" y="249523"/>
                    <a:pt x="132112" y="244738"/>
                    <a:pt x="136897" y="233751"/>
                  </a:cubicBezTo>
                  <a:cubicBezTo>
                    <a:pt x="137074" y="233574"/>
                    <a:pt x="137074" y="233219"/>
                    <a:pt x="137251" y="233042"/>
                  </a:cubicBezTo>
                  <a:cubicBezTo>
                    <a:pt x="146112" y="211421"/>
                    <a:pt x="160290" y="190155"/>
                    <a:pt x="179429" y="169952"/>
                  </a:cubicBezTo>
                  <a:cubicBezTo>
                    <a:pt x="196442" y="151876"/>
                    <a:pt x="221075" y="143192"/>
                    <a:pt x="254570" y="143192"/>
                  </a:cubicBezTo>
                  <a:lnTo>
                    <a:pt x="256342" y="143192"/>
                  </a:lnTo>
                  <a:cubicBezTo>
                    <a:pt x="290722" y="143547"/>
                    <a:pt x="316419" y="152585"/>
                    <a:pt x="334849" y="171016"/>
                  </a:cubicBezTo>
                  <a:cubicBezTo>
                    <a:pt x="353457" y="189801"/>
                    <a:pt x="362496" y="212485"/>
                    <a:pt x="362496" y="240839"/>
                  </a:cubicBezTo>
                  <a:cubicBezTo>
                    <a:pt x="362496" y="264587"/>
                    <a:pt x="355407" y="286385"/>
                    <a:pt x="340875" y="307474"/>
                  </a:cubicBezTo>
                  <a:cubicBezTo>
                    <a:pt x="324925" y="330689"/>
                    <a:pt x="301355" y="356386"/>
                    <a:pt x="270874" y="383855"/>
                  </a:cubicBezTo>
                  <a:cubicBezTo>
                    <a:pt x="265912" y="388462"/>
                    <a:pt x="260950" y="392893"/>
                    <a:pt x="256519" y="397323"/>
                  </a:cubicBezTo>
                  <a:cubicBezTo>
                    <a:pt x="229405" y="423906"/>
                    <a:pt x="210620" y="448539"/>
                    <a:pt x="199455" y="472464"/>
                  </a:cubicBezTo>
                  <a:cubicBezTo>
                    <a:pt x="192898" y="486464"/>
                    <a:pt x="187936" y="504008"/>
                    <a:pt x="184391" y="525275"/>
                  </a:cubicBezTo>
                  <a:cubicBezTo>
                    <a:pt x="180670" y="550262"/>
                    <a:pt x="178720" y="575427"/>
                    <a:pt x="178720" y="600770"/>
                  </a:cubicBezTo>
                  <a:cubicBezTo>
                    <a:pt x="178543" y="612820"/>
                    <a:pt x="188113" y="622567"/>
                    <a:pt x="199986" y="622922"/>
                  </a:cubicBezTo>
                  <a:lnTo>
                    <a:pt x="200518" y="622922"/>
                  </a:lnTo>
                  <a:lnTo>
                    <a:pt x="314292" y="622922"/>
                  </a:lnTo>
                  <a:cubicBezTo>
                    <a:pt x="326166" y="622922"/>
                    <a:pt x="335736" y="613529"/>
                    <a:pt x="335913" y="601656"/>
                  </a:cubicBezTo>
                  <a:cubicBezTo>
                    <a:pt x="336799" y="553275"/>
                    <a:pt x="342293" y="529705"/>
                    <a:pt x="346900" y="518363"/>
                  </a:cubicBezTo>
                  <a:cubicBezTo>
                    <a:pt x="351331" y="507376"/>
                    <a:pt x="365685" y="485578"/>
                    <a:pt x="408749" y="444109"/>
                  </a:cubicBezTo>
                  <a:cubicBezTo>
                    <a:pt x="444370" y="410083"/>
                    <a:pt x="470953" y="376766"/>
                    <a:pt x="487434" y="345221"/>
                  </a:cubicBezTo>
                  <a:cubicBezTo>
                    <a:pt x="504447" y="312613"/>
                    <a:pt x="513131" y="275929"/>
                    <a:pt x="513131" y="236232"/>
                  </a:cubicBezTo>
                  <a:cubicBezTo>
                    <a:pt x="512777" y="171902"/>
                    <a:pt x="490093" y="115723"/>
                    <a:pt x="445256" y="69647"/>
                  </a:cubicBezTo>
                  <a:close/>
                </a:path>
              </a:pathLst>
            </a:custGeom>
            <a:solidFill>
              <a:schemeClr val="bg1"/>
            </a:solidFill>
            <a:ln w="176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67" name="אליפסה 66">
              <a:extLst>
                <a:ext uri="{FF2B5EF4-FFF2-40B4-BE49-F238E27FC236}">
                  <a16:creationId xmlns:a16="http://schemas.microsoft.com/office/drawing/2014/main" id="{6334E514-A4D0-7CD2-1ABB-F4C24DCC9927}"/>
                </a:ext>
              </a:extLst>
            </p:cNvPr>
            <p:cNvSpPr/>
            <p:nvPr/>
          </p:nvSpPr>
          <p:spPr>
            <a:xfrm>
              <a:off x="730673" y="995451"/>
              <a:ext cx="1001813" cy="1001813"/>
            </a:xfrm>
            <a:prstGeom prst="ellipse">
              <a:avLst/>
            </a:prstGeom>
            <a:noFill/>
            <a:ln>
              <a:solidFill>
                <a:srgbClr val="4D7A6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6BA75DFC-C892-9600-E36F-06A8A3054EEC}"/>
              </a:ext>
            </a:extLst>
          </p:cNvPr>
          <p:cNvSpPr txBox="1"/>
          <p:nvPr/>
        </p:nvSpPr>
        <p:spPr>
          <a:xfrm>
            <a:off x="1147666" y="2659914"/>
            <a:ext cx="4271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תחום התמחות/ עניין בקורס ​</a:t>
            </a:r>
          </a:p>
        </p:txBody>
      </p:sp>
      <p:sp>
        <p:nvSpPr>
          <p:cNvPr id="69" name="מלבן 68">
            <a:extLst>
              <a:ext uri="{FF2B5EF4-FFF2-40B4-BE49-F238E27FC236}">
                <a16:creationId xmlns:a16="http://schemas.microsoft.com/office/drawing/2014/main" id="{52B5B951-8741-2424-652F-F2223E6B5BF9}"/>
              </a:ext>
            </a:extLst>
          </p:cNvPr>
          <p:cNvSpPr/>
          <p:nvPr/>
        </p:nvSpPr>
        <p:spPr>
          <a:xfrm>
            <a:off x="765110" y="3855357"/>
            <a:ext cx="5318218" cy="719717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grpSp>
        <p:nvGrpSpPr>
          <p:cNvPr id="70" name="קבוצה 69">
            <a:extLst>
              <a:ext uri="{FF2B5EF4-FFF2-40B4-BE49-F238E27FC236}">
                <a16:creationId xmlns:a16="http://schemas.microsoft.com/office/drawing/2014/main" id="{01B21399-FA8D-C90B-78CD-6C4D0D0E475C}"/>
              </a:ext>
            </a:extLst>
          </p:cNvPr>
          <p:cNvGrpSpPr/>
          <p:nvPr/>
        </p:nvGrpSpPr>
        <p:grpSpPr>
          <a:xfrm>
            <a:off x="5596508" y="3612194"/>
            <a:ext cx="604780" cy="594898"/>
            <a:chOff x="730673" y="995451"/>
            <a:chExt cx="1056576" cy="1039313"/>
          </a:xfrm>
        </p:grpSpPr>
        <p:sp>
          <p:nvSpPr>
            <p:cNvPr id="71" name="אליפסה 70">
              <a:extLst>
                <a:ext uri="{FF2B5EF4-FFF2-40B4-BE49-F238E27FC236}">
                  <a16:creationId xmlns:a16="http://schemas.microsoft.com/office/drawing/2014/main" id="{D139FA79-F078-A3C9-1292-D00D66EB7552}"/>
                </a:ext>
              </a:extLst>
            </p:cNvPr>
            <p:cNvSpPr/>
            <p:nvPr/>
          </p:nvSpPr>
          <p:spPr>
            <a:xfrm>
              <a:off x="785436" y="1032951"/>
              <a:ext cx="1001813" cy="1001813"/>
            </a:xfrm>
            <a:prstGeom prst="ellipse">
              <a:avLst/>
            </a:prstGeom>
            <a:solidFill>
              <a:srgbClr val="9DB6AD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2" name="גרפיקה 3">
              <a:extLst>
                <a:ext uri="{FF2B5EF4-FFF2-40B4-BE49-F238E27FC236}">
                  <a16:creationId xmlns:a16="http://schemas.microsoft.com/office/drawing/2014/main" id="{E1A92211-C27A-0476-C0C4-1EC0EACF8E6F}"/>
                </a:ext>
              </a:extLst>
            </p:cNvPr>
            <p:cNvSpPr/>
            <p:nvPr/>
          </p:nvSpPr>
          <p:spPr>
            <a:xfrm>
              <a:off x="1067152" y="1246307"/>
              <a:ext cx="325231" cy="575099"/>
            </a:xfrm>
            <a:custGeom>
              <a:avLst/>
              <a:gdLst>
                <a:gd name="connsiteX0" fmla="*/ 326343 w 513130"/>
                <a:gd name="connsiteY0" fmla="*/ 734569 h 907357"/>
                <a:gd name="connsiteX1" fmla="*/ 256342 w 513130"/>
                <a:gd name="connsiteY1" fmla="*/ 704974 h 907357"/>
                <a:gd name="connsiteX2" fmla="*/ 254570 w 513130"/>
                <a:gd name="connsiteY2" fmla="*/ 704974 h 907357"/>
                <a:gd name="connsiteX3" fmla="*/ 153378 w 513130"/>
                <a:gd name="connsiteY3" fmla="*/ 806165 h 907357"/>
                <a:gd name="connsiteX4" fmla="*/ 254570 w 513130"/>
                <a:gd name="connsiteY4" fmla="*/ 907357 h 907357"/>
                <a:gd name="connsiteX5" fmla="*/ 256342 w 513130"/>
                <a:gd name="connsiteY5" fmla="*/ 907357 h 907357"/>
                <a:gd name="connsiteX6" fmla="*/ 355938 w 513130"/>
                <a:gd name="connsiteY6" fmla="*/ 804393 h 907357"/>
                <a:gd name="connsiteX7" fmla="*/ 326343 w 513130"/>
                <a:gd name="connsiteY7" fmla="*/ 734569 h 907357"/>
                <a:gd name="connsiteX8" fmla="*/ 445256 w 513130"/>
                <a:gd name="connsiteY8" fmla="*/ 69647 h 907357"/>
                <a:gd name="connsiteX9" fmla="*/ 256342 w 513130"/>
                <a:gd name="connsiteY9" fmla="*/ 0 h 907357"/>
                <a:gd name="connsiteX10" fmla="*/ 254570 w 513130"/>
                <a:gd name="connsiteY10" fmla="*/ 0 h 907357"/>
                <a:gd name="connsiteX11" fmla="*/ 92769 w 513130"/>
                <a:gd name="connsiteY11" fmla="*/ 51748 h 907357"/>
                <a:gd name="connsiteX12" fmla="*/ 37832 w 513130"/>
                <a:gd name="connsiteY12" fmla="*/ 108103 h 907357"/>
                <a:gd name="connsiteX13" fmla="*/ 1325 w 513130"/>
                <a:gd name="connsiteY13" fmla="*/ 175446 h 907357"/>
                <a:gd name="connsiteX14" fmla="*/ 12844 w 513130"/>
                <a:gd name="connsiteY14" fmla="*/ 202738 h 907357"/>
                <a:gd name="connsiteX15" fmla="*/ 108365 w 513130"/>
                <a:gd name="connsiteY15" fmla="*/ 244738 h 907357"/>
                <a:gd name="connsiteX16" fmla="*/ 136897 w 513130"/>
                <a:gd name="connsiteY16" fmla="*/ 233751 h 907357"/>
                <a:gd name="connsiteX17" fmla="*/ 137251 w 513130"/>
                <a:gd name="connsiteY17" fmla="*/ 233042 h 907357"/>
                <a:gd name="connsiteX18" fmla="*/ 179429 w 513130"/>
                <a:gd name="connsiteY18" fmla="*/ 169952 h 907357"/>
                <a:gd name="connsiteX19" fmla="*/ 254570 w 513130"/>
                <a:gd name="connsiteY19" fmla="*/ 143192 h 907357"/>
                <a:gd name="connsiteX20" fmla="*/ 256342 w 513130"/>
                <a:gd name="connsiteY20" fmla="*/ 143192 h 907357"/>
                <a:gd name="connsiteX21" fmla="*/ 334849 w 513130"/>
                <a:gd name="connsiteY21" fmla="*/ 171016 h 907357"/>
                <a:gd name="connsiteX22" fmla="*/ 362496 w 513130"/>
                <a:gd name="connsiteY22" fmla="*/ 240839 h 907357"/>
                <a:gd name="connsiteX23" fmla="*/ 340875 w 513130"/>
                <a:gd name="connsiteY23" fmla="*/ 307474 h 907357"/>
                <a:gd name="connsiteX24" fmla="*/ 270874 w 513130"/>
                <a:gd name="connsiteY24" fmla="*/ 383855 h 907357"/>
                <a:gd name="connsiteX25" fmla="*/ 256519 w 513130"/>
                <a:gd name="connsiteY25" fmla="*/ 397323 h 907357"/>
                <a:gd name="connsiteX26" fmla="*/ 199455 w 513130"/>
                <a:gd name="connsiteY26" fmla="*/ 472464 h 907357"/>
                <a:gd name="connsiteX27" fmla="*/ 184391 w 513130"/>
                <a:gd name="connsiteY27" fmla="*/ 525275 h 907357"/>
                <a:gd name="connsiteX28" fmla="*/ 178720 w 513130"/>
                <a:gd name="connsiteY28" fmla="*/ 600770 h 907357"/>
                <a:gd name="connsiteX29" fmla="*/ 199986 w 513130"/>
                <a:gd name="connsiteY29" fmla="*/ 622922 h 907357"/>
                <a:gd name="connsiteX30" fmla="*/ 200518 w 513130"/>
                <a:gd name="connsiteY30" fmla="*/ 622922 h 907357"/>
                <a:gd name="connsiteX31" fmla="*/ 314292 w 513130"/>
                <a:gd name="connsiteY31" fmla="*/ 622922 h 907357"/>
                <a:gd name="connsiteX32" fmla="*/ 335913 w 513130"/>
                <a:gd name="connsiteY32" fmla="*/ 601656 h 907357"/>
                <a:gd name="connsiteX33" fmla="*/ 346900 w 513130"/>
                <a:gd name="connsiteY33" fmla="*/ 518363 h 907357"/>
                <a:gd name="connsiteX34" fmla="*/ 408749 w 513130"/>
                <a:gd name="connsiteY34" fmla="*/ 444109 h 907357"/>
                <a:gd name="connsiteX35" fmla="*/ 487434 w 513130"/>
                <a:gd name="connsiteY35" fmla="*/ 345221 h 907357"/>
                <a:gd name="connsiteX36" fmla="*/ 513131 w 513130"/>
                <a:gd name="connsiteY36" fmla="*/ 236232 h 907357"/>
                <a:gd name="connsiteX37" fmla="*/ 445256 w 513130"/>
                <a:gd name="connsiteY37" fmla="*/ 69647 h 90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13130" h="907357">
                  <a:moveTo>
                    <a:pt x="326343" y="734569"/>
                  </a:moveTo>
                  <a:cubicBezTo>
                    <a:pt x="307912" y="715607"/>
                    <a:pt x="282747" y="704974"/>
                    <a:pt x="256342" y="704974"/>
                  </a:cubicBezTo>
                  <a:lnTo>
                    <a:pt x="254570" y="704974"/>
                  </a:lnTo>
                  <a:cubicBezTo>
                    <a:pt x="198569" y="704974"/>
                    <a:pt x="153378" y="750342"/>
                    <a:pt x="153378" y="806165"/>
                  </a:cubicBezTo>
                  <a:cubicBezTo>
                    <a:pt x="153378" y="861989"/>
                    <a:pt x="198569" y="907357"/>
                    <a:pt x="254570" y="907357"/>
                  </a:cubicBezTo>
                  <a:lnTo>
                    <a:pt x="256342" y="907357"/>
                  </a:lnTo>
                  <a:cubicBezTo>
                    <a:pt x="312343" y="906471"/>
                    <a:pt x="356825" y="860394"/>
                    <a:pt x="355938" y="804393"/>
                  </a:cubicBezTo>
                  <a:cubicBezTo>
                    <a:pt x="355407" y="778165"/>
                    <a:pt x="344774" y="753177"/>
                    <a:pt x="326343" y="734569"/>
                  </a:cubicBezTo>
                  <a:close/>
                  <a:moveTo>
                    <a:pt x="445256" y="69647"/>
                  </a:moveTo>
                  <a:cubicBezTo>
                    <a:pt x="400597" y="23747"/>
                    <a:pt x="336976" y="354"/>
                    <a:pt x="256342" y="0"/>
                  </a:cubicBezTo>
                  <a:lnTo>
                    <a:pt x="254570" y="0"/>
                  </a:lnTo>
                  <a:cubicBezTo>
                    <a:pt x="190771" y="0"/>
                    <a:pt x="136365" y="17367"/>
                    <a:pt x="92769" y="51748"/>
                  </a:cubicBezTo>
                  <a:cubicBezTo>
                    <a:pt x="72035" y="68052"/>
                    <a:pt x="53604" y="87014"/>
                    <a:pt x="37832" y="108103"/>
                  </a:cubicBezTo>
                  <a:cubicBezTo>
                    <a:pt x="22591" y="128660"/>
                    <a:pt x="10186" y="151344"/>
                    <a:pt x="1325" y="175446"/>
                  </a:cubicBezTo>
                  <a:cubicBezTo>
                    <a:pt x="-2574" y="186256"/>
                    <a:pt x="2388" y="198130"/>
                    <a:pt x="12844" y="202738"/>
                  </a:cubicBezTo>
                  <a:lnTo>
                    <a:pt x="108365" y="244738"/>
                  </a:lnTo>
                  <a:cubicBezTo>
                    <a:pt x="119352" y="249523"/>
                    <a:pt x="132112" y="244738"/>
                    <a:pt x="136897" y="233751"/>
                  </a:cubicBezTo>
                  <a:cubicBezTo>
                    <a:pt x="137074" y="233574"/>
                    <a:pt x="137074" y="233219"/>
                    <a:pt x="137251" y="233042"/>
                  </a:cubicBezTo>
                  <a:cubicBezTo>
                    <a:pt x="146112" y="211421"/>
                    <a:pt x="160290" y="190155"/>
                    <a:pt x="179429" y="169952"/>
                  </a:cubicBezTo>
                  <a:cubicBezTo>
                    <a:pt x="196442" y="151876"/>
                    <a:pt x="221075" y="143192"/>
                    <a:pt x="254570" y="143192"/>
                  </a:cubicBezTo>
                  <a:lnTo>
                    <a:pt x="256342" y="143192"/>
                  </a:lnTo>
                  <a:cubicBezTo>
                    <a:pt x="290722" y="143547"/>
                    <a:pt x="316419" y="152585"/>
                    <a:pt x="334849" y="171016"/>
                  </a:cubicBezTo>
                  <a:cubicBezTo>
                    <a:pt x="353457" y="189801"/>
                    <a:pt x="362496" y="212485"/>
                    <a:pt x="362496" y="240839"/>
                  </a:cubicBezTo>
                  <a:cubicBezTo>
                    <a:pt x="362496" y="264587"/>
                    <a:pt x="355407" y="286385"/>
                    <a:pt x="340875" y="307474"/>
                  </a:cubicBezTo>
                  <a:cubicBezTo>
                    <a:pt x="324925" y="330689"/>
                    <a:pt x="301355" y="356386"/>
                    <a:pt x="270874" y="383855"/>
                  </a:cubicBezTo>
                  <a:cubicBezTo>
                    <a:pt x="265912" y="388462"/>
                    <a:pt x="260950" y="392893"/>
                    <a:pt x="256519" y="397323"/>
                  </a:cubicBezTo>
                  <a:cubicBezTo>
                    <a:pt x="229405" y="423906"/>
                    <a:pt x="210620" y="448539"/>
                    <a:pt x="199455" y="472464"/>
                  </a:cubicBezTo>
                  <a:cubicBezTo>
                    <a:pt x="192898" y="486464"/>
                    <a:pt x="187936" y="504008"/>
                    <a:pt x="184391" y="525275"/>
                  </a:cubicBezTo>
                  <a:cubicBezTo>
                    <a:pt x="180670" y="550262"/>
                    <a:pt x="178720" y="575427"/>
                    <a:pt x="178720" y="600770"/>
                  </a:cubicBezTo>
                  <a:cubicBezTo>
                    <a:pt x="178543" y="612820"/>
                    <a:pt x="188113" y="622567"/>
                    <a:pt x="199986" y="622922"/>
                  </a:cubicBezTo>
                  <a:lnTo>
                    <a:pt x="200518" y="622922"/>
                  </a:lnTo>
                  <a:lnTo>
                    <a:pt x="314292" y="622922"/>
                  </a:lnTo>
                  <a:cubicBezTo>
                    <a:pt x="326166" y="622922"/>
                    <a:pt x="335736" y="613529"/>
                    <a:pt x="335913" y="601656"/>
                  </a:cubicBezTo>
                  <a:cubicBezTo>
                    <a:pt x="336799" y="553275"/>
                    <a:pt x="342293" y="529705"/>
                    <a:pt x="346900" y="518363"/>
                  </a:cubicBezTo>
                  <a:cubicBezTo>
                    <a:pt x="351331" y="507376"/>
                    <a:pt x="365685" y="485578"/>
                    <a:pt x="408749" y="444109"/>
                  </a:cubicBezTo>
                  <a:cubicBezTo>
                    <a:pt x="444370" y="410083"/>
                    <a:pt x="470953" y="376766"/>
                    <a:pt x="487434" y="345221"/>
                  </a:cubicBezTo>
                  <a:cubicBezTo>
                    <a:pt x="504447" y="312613"/>
                    <a:pt x="513131" y="275929"/>
                    <a:pt x="513131" y="236232"/>
                  </a:cubicBezTo>
                  <a:cubicBezTo>
                    <a:pt x="512777" y="171902"/>
                    <a:pt x="490093" y="115723"/>
                    <a:pt x="445256" y="69647"/>
                  </a:cubicBezTo>
                  <a:close/>
                </a:path>
              </a:pathLst>
            </a:custGeom>
            <a:solidFill>
              <a:schemeClr val="bg1"/>
            </a:solidFill>
            <a:ln w="176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801E9820-EEFF-D4E5-E97B-B1237EC59093}"/>
                </a:ext>
              </a:extLst>
            </p:cNvPr>
            <p:cNvSpPr/>
            <p:nvPr/>
          </p:nvSpPr>
          <p:spPr>
            <a:xfrm>
              <a:off x="730673" y="995451"/>
              <a:ext cx="1001813" cy="1001813"/>
            </a:xfrm>
            <a:prstGeom prst="ellipse">
              <a:avLst/>
            </a:prstGeom>
            <a:noFill/>
            <a:ln>
              <a:solidFill>
                <a:srgbClr val="4D7A6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74" name="תיבת טקסט 73">
            <a:extLst>
              <a:ext uri="{FF2B5EF4-FFF2-40B4-BE49-F238E27FC236}">
                <a16:creationId xmlns:a16="http://schemas.microsoft.com/office/drawing/2014/main" id="{2B02954A-CAF3-1697-318C-F113A3540528}"/>
              </a:ext>
            </a:extLst>
          </p:cNvPr>
          <p:cNvSpPr txBox="1"/>
          <p:nvPr/>
        </p:nvSpPr>
        <p:spPr>
          <a:xfrm>
            <a:off x="1147666" y="4014083"/>
            <a:ext cx="4271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ציפייה אחת מהקורס </a:t>
            </a:r>
          </a:p>
        </p:txBody>
      </p:sp>
      <p:sp>
        <p:nvSpPr>
          <p:cNvPr id="75" name="מלבן 74">
            <a:extLst>
              <a:ext uri="{FF2B5EF4-FFF2-40B4-BE49-F238E27FC236}">
                <a16:creationId xmlns:a16="http://schemas.microsoft.com/office/drawing/2014/main" id="{468C3133-425C-8567-E92B-A76C1CFB4F12}"/>
              </a:ext>
            </a:extLst>
          </p:cNvPr>
          <p:cNvSpPr/>
          <p:nvPr/>
        </p:nvSpPr>
        <p:spPr>
          <a:xfrm>
            <a:off x="765110" y="5179127"/>
            <a:ext cx="5318218" cy="744618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E9B21C93-5E84-3B99-CA01-6FF4147EE806}"/>
              </a:ext>
            </a:extLst>
          </p:cNvPr>
          <p:cNvGrpSpPr/>
          <p:nvPr/>
        </p:nvGrpSpPr>
        <p:grpSpPr>
          <a:xfrm>
            <a:off x="5596508" y="4935964"/>
            <a:ext cx="604780" cy="594898"/>
            <a:chOff x="730673" y="995451"/>
            <a:chExt cx="1056576" cy="1039313"/>
          </a:xfrm>
        </p:grpSpPr>
        <p:sp>
          <p:nvSpPr>
            <p:cNvPr id="77" name="אליפסה 76">
              <a:extLst>
                <a:ext uri="{FF2B5EF4-FFF2-40B4-BE49-F238E27FC236}">
                  <a16:creationId xmlns:a16="http://schemas.microsoft.com/office/drawing/2014/main" id="{FB4F233C-D3D6-0F20-6933-A42ACE7EA3CF}"/>
                </a:ext>
              </a:extLst>
            </p:cNvPr>
            <p:cNvSpPr/>
            <p:nvPr/>
          </p:nvSpPr>
          <p:spPr>
            <a:xfrm>
              <a:off x="785436" y="1032951"/>
              <a:ext cx="1001813" cy="1001813"/>
            </a:xfrm>
            <a:prstGeom prst="ellipse">
              <a:avLst/>
            </a:prstGeom>
            <a:solidFill>
              <a:srgbClr val="9DB6AD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8" name="גרפיקה 3">
              <a:extLst>
                <a:ext uri="{FF2B5EF4-FFF2-40B4-BE49-F238E27FC236}">
                  <a16:creationId xmlns:a16="http://schemas.microsoft.com/office/drawing/2014/main" id="{21F24480-AE7E-75B9-6484-254FEA086BE7}"/>
                </a:ext>
              </a:extLst>
            </p:cNvPr>
            <p:cNvSpPr/>
            <p:nvPr/>
          </p:nvSpPr>
          <p:spPr>
            <a:xfrm>
              <a:off x="1067152" y="1246307"/>
              <a:ext cx="325231" cy="575099"/>
            </a:xfrm>
            <a:custGeom>
              <a:avLst/>
              <a:gdLst>
                <a:gd name="connsiteX0" fmla="*/ 326343 w 513130"/>
                <a:gd name="connsiteY0" fmla="*/ 734569 h 907357"/>
                <a:gd name="connsiteX1" fmla="*/ 256342 w 513130"/>
                <a:gd name="connsiteY1" fmla="*/ 704974 h 907357"/>
                <a:gd name="connsiteX2" fmla="*/ 254570 w 513130"/>
                <a:gd name="connsiteY2" fmla="*/ 704974 h 907357"/>
                <a:gd name="connsiteX3" fmla="*/ 153378 w 513130"/>
                <a:gd name="connsiteY3" fmla="*/ 806165 h 907357"/>
                <a:gd name="connsiteX4" fmla="*/ 254570 w 513130"/>
                <a:gd name="connsiteY4" fmla="*/ 907357 h 907357"/>
                <a:gd name="connsiteX5" fmla="*/ 256342 w 513130"/>
                <a:gd name="connsiteY5" fmla="*/ 907357 h 907357"/>
                <a:gd name="connsiteX6" fmla="*/ 355938 w 513130"/>
                <a:gd name="connsiteY6" fmla="*/ 804393 h 907357"/>
                <a:gd name="connsiteX7" fmla="*/ 326343 w 513130"/>
                <a:gd name="connsiteY7" fmla="*/ 734569 h 907357"/>
                <a:gd name="connsiteX8" fmla="*/ 445256 w 513130"/>
                <a:gd name="connsiteY8" fmla="*/ 69647 h 907357"/>
                <a:gd name="connsiteX9" fmla="*/ 256342 w 513130"/>
                <a:gd name="connsiteY9" fmla="*/ 0 h 907357"/>
                <a:gd name="connsiteX10" fmla="*/ 254570 w 513130"/>
                <a:gd name="connsiteY10" fmla="*/ 0 h 907357"/>
                <a:gd name="connsiteX11" fmla="*/ 92769 w 513130"/>
                <a:gd name="connsiteY11" fmla="*/ 51748 h 907357"/>
                <a:gd name="connsiteX12" fmla="*/ 37832 w 513130"/>
                <a:gd name="connsiteY12" fmla="*/ 108103 h 907357"/>
                <a:gd name="connsiteX13" fmla="*/ 1325 w 513130"/>
                <a:gd name="connsiteY13" fmla="*/ 175446 h 907357"/>
                <a:gd name="connsiteX14" fmla="*/ 12844 w 513130"/>
                <a:gd name="connsiteY14" fmla="*/ 202738 h 907357"/>
                <a:gd name="connsiteX15" fmla="*/ 108365 w 513130"/>
                <a:gd name="connsiteY15" fmla="*/ 244738 h 907357"/>
                <a:gd name="connsiteX16" fmla="*/ 136897 w 513130"/>
                <a:gd name="connsiteY16" fmla="*/ 233751 h 907357"/>
                <a:gd name="connsiteX17" fmla="*/ 137251 w 513130"/>
                <a:gd name="connsiteY17" fmla="*/ 233042 h 907357"/>
                <a:gd name="connsiteX18" fmla="*/ 179429 w 513130"/>
                <a:gd name="connsiteY18" fmla="*/ 169952 h 907357"/>
                <a:gd name="connsiteX19" fmla="*/ 254570 w 513130"/>
                <a:gd name="connsiteY19" fmla="*/ 143192 h 907357"/>
                <a:gd name="connsiteX20" fmla="*/ 256342 w 513130"/>
                <a:gd name="connsiteY20" fmla="*/ 143192 h 907357"/>
                <a:gd name="connsiteX21" fmla="*/ 334849 w 513130"/>
                <a:gd name="connsiteY21" fmla="*/ 171016 h 907357"/>
                <a:gd name="connsiteX22" fmla="*/ 362496 w 513130"/>
                <a:gd name="connsiteY22" fmla="*/ 240839 h 907357"/>
                <a:gd name="connsiteX23" fmla="*/ 340875 w 513130"/>
                <a:gd name="connsiteY23" fmla="*/ 307474 h 907357"/>
                <a:gd name="connsiteX24" fmla="*/ 270874 w 513130"/>
                <a:gd name="connsiteY24" fmla="*/ 383855 h 907357"/>
                <a:gd name="connsiteX25" fmla="*/ 256519 w 513130"/>
                <a:gd name="connsiteY25" fmla="*/ 397323 h 907357"/>
                <a:gd name="connsiteX26" fmla="*/ 199455 w 513130"/>
                <a:gd name="connsiteY26" fmla="*/ 472464 h 907357"/>
                <a:gd name="connsiteX27" fmla="*/ 184391 w 513130"/>
                <a:gd name="connsiteY27" fmla="*/ 525275 h 907357"/>
                <a:gd name="connsiteX28" fmla="*/ 178720 w 513130"/>
                <a:gd name="connsiteY28" fmla="*/ 600770 h 907357"/>
                <a:gd name="connsiteX29" fmla="*/ 199986 w 513130"/>
                <a:gd name="connsiteY29" fmla="*/ 622922 h 907357"/>
                <a:gd name="connsiteX30" fmla="*/ 200518 w 513130"/>
                <a:gd name="connsiteY30" fmla="*/ 622922 h 907357"/>
                <a:gd name="connsiteX31" fmla="*/ 314292 w 513130"/>
                <a:gd name="connsiteY31" fmla="*/ 622922 h 907357"/>
                <a:gd name="connsiteX32" fmla="*/ 335913 w 513130"/>
                <a:gd name="connsiteY32" fmla="*/ 601656 h 907357"/>
                <a:gd name="connsiteX33" fmla="*/ 346900 w 513130"/>
                <a:gd name="connsiteY33" fmla="*/ 518363 h 907357"/>
                <a:gd name="connsiteX34" fmla="*/ 408749 w 513130"/>
                <a:gd name="connsiteY34" fmla="*/ 444109 h 907357"/>
                <a:gd name="connsiteX35" fmla="*/ 487434 w 513130"/>
                <a:gd name="connsiteY35" fmla="*/ 345221 h 907357"/>
                <a:gd name="connsiteX36" fmla="*/ 513131 w 513130"/>
                <a:gd name="connsiteY36" fmla="*/ 236232 h 907357"/>
                <a:gd name="connsiteX37" fmla="*/ 445256 w 513130"/>
                <a:gd name="connsiteY37" fmla="*/ 69647 h 90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13130" h="907357">
                  <a:moveTo>
                    <a:pt x="326343" y="734569"/>
                  </a:moveTo>
                  <a:cubicBezTo>
                    <a:pt x="307912" y="715607"/>
                    <a:pt x="282747" y="704974"/>
                    <a:pt x="256342" y="704974"/>
                  </a:cubicBezTo>
                  <a:lnTo>
                    <a:pt x="254570" y="704974"/>
                  </a:lnTo>
                  <a:cubicBezTo>
                    <a:pt x="198569" y="704974"/>
                    <a:pt x="153378" y="750342"/>
                    <a:pt x="153378" y="806165"/>
                  </a:cubicBezTo>
                  <a:cubicBezTo>
                    <a:pt x="153378" y="861989"/>
                    <a:pt x="198569" y="907357"/>
                    <a:pt x="254570" y="907357"/>
                  </a:cubicBezTo>
                  <a:lnTo>
                    <a:pt x="256342" y="907357"/>
                  </a:lnTo>
                  <a:cubicBezTo>
                    <a:pt x="312343" y="906471"/>
                    <a:pt x="356825" y="860394"/>
                    <a:pt x="355938" y="804393"/>
                  </a:cubicBezTo>
                  <a:cubicBezTo>
                    <a:pt x="355407" y="778165"/>
                    <a:pt x="344774" y="753177"/>
                    <a:pt x="326343" y="734569"/>
                  </a:cubicBezTo>
                  <a:close/>
                  <a:moveTo>
                    <a:pt x="445256" y="69647"/>
                  </a:moveTo>
                  <a:cubicBezTo>
                    <a:pt x="400597" y="23747"/>
                    <a:pt x="336976" y="354"/>
                    <a:pt x="256342" y="0"/>
                  </a:cubicBezTo>
                  <a:lnTo>
                    <a:pt x="254570" y="0"/>
                  </a:lnTo>
                  <a:cubicBezTo>
                    <a:pt x="190771" y="0"/>
                    <a:pt x="136365" y="17367"/>
                    <a:pt x="92769" y="51748"/>
                  </a:cubicBezTo>
                  <a:cubicBezTo>
                    <a:pt x="72035" y="68052"/>
                    <a:pt x="53604" y="87014"/>
                    <a:pt x="37832" y="108103"/>
                  </a:cubicBezTo>
                  <a:cubicBezTo>
                    <a:pt x="22591" y="128660"/>
                    <a:pt x="10186" y="151344"/>
                    <a:pt x="1325" y="175446"/>
                  </a:cubicBezTo>
                  <a:cubicBezTo>
                    <a:pt x="-2574" y="186256"/>
                    <a:pt x="2388" y="198130"/>
                    <a:pt x="12844" y="202738"/>
                  </a:cubicBezTo>
                  <a:lnTo>
                    <a:pt x="108365" y="244738"/>
                  </a:lnTo>
                  <a:cubicBezTo>
                    <a:pt x="119352" y="249523"/>
                    <a:pt x="132112" y="244738"/>
                    <a:pt x="136897" y="233751"/>
                  </a:cubicBezTo>
                  <a:cubicBezTo>
                    <a:pt x="137074" y="233574"/>
                    <a:pt x="137074" y="233219"/>
                    <a:pt x="137251" y="233042"/>
                  </a:cubicBezTo>
                  <a:cubicBezTo>
                    <a:pt x="146112" y="211421"/>
                    <a:pt x="160290" y="190155"/>
                    <a:pt x="179429" y="169952"/>
                  </a:cubicBezTo>
                  <a:cubicBezTo>
                    <a:pt x="196442" y="151876"/>
                    <a:pt x="221075" y="143192"/>
                    <a:pt x="254570" y="143192"/>
                  </a:cubicBezTo>
                  <a:lnTo>
                    <a:pt x="256342" y="143192"/>
                  </a:lnTo>
                  <a:cubicBezTo>
                    <a:pt x="290722" y="143547"/>
                    <a:pt x="316419" y="152585"/>
                    <a:pt x="334849" y="171016"/>
                  </a:cubicBezTo>
                  <a:cubicBezTo>
                    <a:pt x="353457" y="189801"/>
                    <a:pt x="362496" y="212485"/>
                    <a:pt x="362496" y="240839"/>
                  </a:cubicBezTo>
                  <a:cubicBezTo>
                    <a:pt x="362496" y="264587"/>
                    <a:pt x="355407" y="286385"/>
                    <a:pt x="340875" y="307474"/>
                  </a:cubicBezTo>
                  <a:cubicBezTo>
                    <a:pt x="324925" y="330689"/>
                    <a:pt x="301355" y="356386"/>
                    <a:pt x="270874" y="383855"/>
                  </a:cubicBezTo>
                  <a:cubicBezTo>
                    <a:pt x="265912" y="388462"/>
                    <a:pt x="260950" y="392893"/>
                    <a:pt x="256519" y="397323"/>
                  </a:cubicBezTo>
                  <a:cubicBezTo>
                    <a:pt x="229405" y="423906"/>
                    <a:pt x="210620" y="448539"/>
                    <a:pt x="199455" y="472464"/>
                  </a:cubicBezTo>
                  <a:cubicBezTo>
                    <a:pt x="192898" y="486464"/>
                    <a:pt x="187936" y="504008"/>
                    <a:pt x="184391" y="525275"/>
                  </a:cubicBezTo>
                  <a:cubicBezTo>
                    <a:pt x="180670" y="550262"/>
                    <a:pt x="178720" y="575427"/>
                    <a:pt x="178720" y="600770"/>
                  </a:cubicBezTo>
                  <a:cubicBezTo>
                    <a:pt x="178543" y="612820"/>
                    <a:pt x="188113" y="622567"/>
                    <a:pt x="199986" y="622922"/>
                  </a:cubicBezTo>
                  <a:lnTo>
                    <a:pt x="200518" y="622922"/>
                  </a:lnTo>
                  <a:lnTo>
                    <a:pt x="314292" y="622922"/>
                  </a:lnTo>
                  <a:cubicBezTo>
                    <a:pt x="326166" y="622922"/>
                    <a:pt x="335736" y="613529"/>
                    <a:pt x="335913" y="601656"/>
                  </a:cubicBezTo>
                  <a:cubicBezTo>
                    <a:pt x="336799" y="553275"/>
                    <a:pt x="342293" y="529705"/>
                    <a:pt x="346900" y="518363"/>
                  </a:cubicBezTo>
                  <a:cubicBezTo>
                    <a:pt x="351331" y="507376"/>
                    <a:pt x="365685" y="485578"/>
                    <a:pt x="408749" y="444109"/>
                  </a:cubicBezTo>
                  <a:cubicBezTo>
                    <a:pt x="444370" y="410083"/>
                    <a:pt x="470953" y="376766"/>
                    <a:pt x="487434" y="345221"/>
                  </a:cubicBezTo>
                  <a:cubicBezTo>
                    <a:pt x="504447" y="312613"/>
                    <a:pt x="513131" y="275929"/>
                    <a:pt x="513131" y="236232"/>
                  </a:cubicBezTo>
                  <a:cubicBezTo>
                    <a:pt x="512777" y="171902"/>
                    <a:pt x="490093" y="115723"/>
                    <a:pt x="445256" y="69647"/>
                  </a:cubicBezTo>
                  <a:close/>
                </a:path>
              </a:pathLst>
            </a:custGeom>
            <a:solidFill>
              <a:schemeClr val="bg1"/>
            </a:solidFill>
            <a:ln w="176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79" name="אליפסה 78">
              <a:extLst>
                <a:ext uri="{FF2B5EF4-FFF2-40B4-BE49-F238E27FC236}">
                  <a16:creationId xmlns:a16="http://schemas.microsoft.com/office/drawing/2014/main" id="{1645C79B-0AB1-5BE7-A37B-496E61E5D0D6}"/>
                </a:ext>
              </a:extLst>
            </p:cNvPr>
            <p:cNvSpPr/>
            <p:nvPr/>
          </p:nvSpPr>
          <p:spPr>
            <a:xfrm>
              <a:off x="730673" y="995451"/>
              <a:ext cx="1001813" cy="1001813"/>
            </a:xfrm>
            <a:prstGeom prst="ellipse">
              <a:avLst/>
            </a:prstGeom>
            <a:noFill/>
            <a:ln>
              <a:solidFill>
                <a:srgbClr val="4D7A69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66841EFC-7378-6C26-5545-714677C59CA7}"/>
              </a:ext>
            </a:extLst>
          </p:cNvPr>
          <p:cNvSpPr txBox="1"/>
          <p:nvPr/>
        </p:nvSpPr>
        <p:spPr>
          <a:xfrm>
            <a:off x="1147666" y="5337853"/>
            <a:ext cx="4271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מקום מגורים (עיר/אזור) ​</a:t>
            </a:r>
          </a:p>
        </p:txBody>
      </p:sp>
      <p:grpSp>
        <p:nvGrpSpPr>
          <p:cNvPr id="88" name="קבוצה 87">
            <a:extLst>
              <a:ext uri="{FF2B5EF4-FFF2-40B4-BE49-F238E27FC236}">
                <a16:creationId xmlns:a16="http://schemas.microsoft.com/office/drawing/2014/main" id="{85A2BB00-B6F7-641A-2F8A-2AD1305DDF53}"/>
              </a:ext>
            </a:extLst>
          </p:cNvPr>
          <p:cNvGrpSpPr/>
          <p:nvPr/>
        </p:nvGrpSpPr>
        <p:grpSpPr>
          <a:xfrm>
            <a:off x="382333" y="89255"/>
            <a:ext cx="1114566" cy="382221"/>
            <a:chOff x="1906613" y="5853032"/>
            <a:chExt cx="1114566" cy="382221"/>
          </a:xfrm>
        </p:grpSpPr>
        <p:sp>
          <p:nvSpPr>
            <p:cNvPr id="89" name="תיבת טקסט 88">
              <a:hlinkClick r:id="rId4" action="ppaction://hlinksldjump"/>
              <a:extLst>
                <a:ext uri="{FF2B5EF4-FFF2-40B4-BE49-F238E27FC236}">
                  <a16:creationId xmlns:a16="http://schemas.microsoft.com/office/drawing/2014/main" id="{411560E9-F0EA-E2FF-170A-B20C25F75585}"/>
                </a:ext>
              </a:extLst>
            </p:cNvPr>
            <p:cNvSpPr txBox="1"/>
            <p:nvPr/>
          </p:nvSpPr>
          <p:spPr>
            <a:xfrm>
              <a:off x="2277789" y="5853032"/>
              <a:ext cx="743390" cy="382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2400"/>
                </a:lnSpc>
              </a:pPr>
              <a:r>
                <a:rPr lang="he-IL" b="0" i="0" u="sng" dirty="0">
                  <a:solidFill>
                    <a:srgbClr val="4D7A69"/>
                  </a:solidFill>
                  <a:effectLst/>
                  <a:latin typeface="Assistant" panose="00000500000000000000" pitchFamily="2" charset="-79"/>
                  <a:cs typeface="Assistant" panose="00000500000000000000" pitchFamily="2" charset="-79"/>
                </a:rPr>
                <a:t>חזרה</a:t>
              </a:r>
              <a:endParaRPr lang="he-IL" u="sng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90" name="חץ: ימינה 89">
              <a:extLst>
                <a:ext uri="{FF2B5EF4-FFF2-40B4-BE49-F238E27FC236}">
                  <a16:creationId xmlns:a16="http://schemas.microsoft.com/office/drawing/2014/main" id="{21EEBD10-1C21-BF68-AF2F-C2CEAC192D4B}"/>
                </a:ext>
              </a:extLst>
            </p:cNvPr>
            <p:cNvSpPr/>
            <p:nvPr/>
          </p:nvSpPr>
          <p:spPr>
            <a:xfrm rot="10800000">
              <a:off x="1906613" y="5951112"/>
              <a:ext cx="371176" cy="222636"/>
            </a:xfrm>
            <a:prstGeom prst="rightArrow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92" name="תמונה 91">
            <a:extLst>
              <a:ext uri="{FF2B5EF4-FFF2-40B4-BE49-F238E27FC236}">
                <a16:creationId xmlns:a16="http://schemas.microsoft.com/office/drawing/2014/main" id="{B0FC88A2-7816-DC61-58CE-5EE712F59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6" y="118450"/>
            <a:ext cx="951445" cy="3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מלבן 55">
            <a:extLst>
              <a:ext uri="{FF2B5EF4-FFF2-40B4-BE49-F238E27FC236}">
                <a16:creationId xmlns:a16="http://schemas.microsoft.com/office/drawing/2014/main" id="{0CFE55A2-D234-5648-6C35-817629E00295}"/>
              </a:ext>
            </a:extLst>
          </p:cNvPr>
          <p:cNvSpPr/>
          <p:nvPr/>
        </p:nvSpPr>
        <p:spPr>
          <a:xfrm>
            <a:off x="930171" y="1880521"/>
            <a:ext cx="5099487" cy="4333961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57" name="מלבן 56">
            <a:extLst>
              <a:ext uri="{FF2B5EF4-FFF2-40B4-BE49-F238E27FC236}">
                <a16:creationId xmlns:a16="http://schemas.microsoft.com/office/drawing/2014/main" id="{521F637E-7610-5CDA-6B34-CE1B11AD0BC3}"/>
              </a:ext>
            </a:extLst>
          </p:cNvPr>
          <p:cNvSpPr/>
          <p:nvPr/>
        </p:nvSpPr>
        <p:spPr>
          <a:xfrm>
            <a:off x="6258591" y="1396432"/>
            <a:ext cx="5099487" cy="3875366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AFEC00E-DE2C-C2AB-88FB-04639969CED3}"/>
              </a:ext>
            </a:extLst>
          </p:cNvPr>
          <p:cNvSpPr txBox="1"/>
          <p:nvPr/>
        </p:nvSpPr>
        <p:spPr>
          <a:xfrm>
            <a:off x="7294880" y="194230"/>
            <a:ext cx="3890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4. פדגוגיה</a:t>
            </a:r>
            <a:endParaRPr lang="he-IL" sz="1400" dirty="0">
              <a:solidFill>
                <a:srgbClr val="4D7A69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D8DB4F66-DBA7-01AC-0AAD-90A2743D042D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>
            <a:extLst>
              <a:ext uri="{FF2B5EF4-FFF2-40B4-BE49-F238E27FC236}">
                <a16:creationId xmlns:a16="http://schemas.microsoft.com/office/drawing/2014/main" id="{6A855450-FFAE-C8C8-BBA6-DA2A3E3334DF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091B11C-6158-82D9-AD1F-905B4E8B180C}"/>
              </a:ext>
            </a:extLst>
          </p:cNvPr>
          <p:cNvSpPr txBox="1"/>
          <p:nvPr/>
        </p:nvSpPr>
        <p:spPr>
          <a:xfrm>
            <a:off x="10439975" y="2593190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01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E151076-2389-FB1E-5996-7383CA27F828}"/>
              </a:ext>
            </a:extLst>
          </p:cNvPr>
          <p:cNvSpPr txBox="1"/>
          <p:nvPr/>
        </p:nvSpPr>
        <p:spPr>
          <a:xfrm>
            <a:off x="6559746" y="2454886"/>
            <a:ext cx="3562929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למידה שיתופית ופעילה: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שימוש בכלים כמו לוח שיתופי (</a:t>
            </a:r>
            <a: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Padlet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או לוח פתקים בלמדה) לשיתוף רעיונות וחוויות. 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2001BA1-6BC8-35D4-3A6B-385F6D73C475}"/>
              </a:ext>
            </a:extLst>
          </p:cNvPr>
          <p:cNvSpPr txBox="1"/>
          <p:nvPr/>
        </p:nvSpPr>
        <p:spPr>
          <a:xfrm>
            <a:off x="10468193" y="3921788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02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A308CB1-3BEE-1C10-422F-813619284CC5}"/>
              </a:ext>
            </a:extLst>
          </p:cNvPr>
          <p:cNvSpPr txBox="1"/>
          <p:nvPr/>
        </p:nvSpPr>
        <p:spPr>
          <a:xfrm>
            <a:off x="6712146" y="3775979"/>
            <a:ext cx="3378153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יצירת מפות מושגים: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יצירה של מפות מושגים לאורך הקורס, המציגות את הקשרים בין נושאי הלימוד.</a:t>
            </a:r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23535C35-50FB-C83C-EC84-8F0C86BDCCDF}"/>
              </a:ext>
            </a:extLst>
          </p:cNvPr>
          <p:cNvCxnSpPr>
            <a:cxnSpLocks/>
          </p:cNvCxnSpPr>
          <p:nvPr/>
        </p:nvCxnSpPr>
        <p:spPr>
          <a:xfrm>
            <a:off x="10294650" y="2567729"/>
            <a:ext cx="0" cy="797952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D3522232-A3F1-BA0C-A3EF-58A827B4291D}"/>
              </a:ext>
            </a:extLst>
          </p:cNvPr>
          <p:cNvCxnSpPr>
            <a:cxnSpLocks/>
          </p:cNvCxnSpPr>
          <p:nvPr/>
        </p:nvCxnSpPr>
        <p:spPr>
          <a:xfrm>
            <a:off x="10294650" y="3862676"/>
            <a:ext cx="0" cy="797952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4842DC9E-2663-15B8-5FE0-FC854059C4A1}"/>
              </a:ext>
            </a:extLst>
          </p:cNvPr>
          <p:cNvSpPr txBox="1"/>
          <p:nvPr/>
        </p:nvSpPr>
        <p:spPr>
          <a:xfrm>
            <a:off x="6945411" y="1006499"/>
            <a:ext cx="4072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הצעות ללמידה פעילה ולהערכה תהליכית</a:t>
            </a:r>
            <a:endParaRPr lang="en-US" sz="3600" b="1" dirty="0">
              <a:solidFill>
                <a:srgbClr val="4D7A69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2" name="גרפיקה 50">
            <a:extLst>
              <a:ext uri="{FF2B5EF4-FFF2-40B4-BE49-F238E27FC236}">
                <a16:creationId xmlns:a16="http://schemas.microsoft.com/office/drawing/2014/main" id="{82568EA1-E6FF-9C92-C729-5CCA5C6067AA}"/>
              </a:ext>
            </a:extLst>
          </p:cNvPr>
          <p:cNvSpPr/>
          <p:nvPr/>
        </p:nvSpPr>
        <p:spPr>
          <a:xfrm>
            <a:off x="6543444" y="4775484"/>
            <a:ext cx="1446911" cy="1446908"/>
          </a:xfrm>
          <a:custGeom>
            <a:avLst/>
            <a:gdLst>
              <a:gd name="connsiteX0" fmla="*/ 1367543 w 1390950"/>
              <a:gd name="connsiteY0" fmla="*/ 903967 h 1390947"/>
              <a:gd name="connsiteX1" fmla="*/ 1390722 w 1390950"/>
              <a:gd name="connsiteY1" fmla="*/ 880789 h 1390947"/>
              <a:gd name="connsiteX2" fmla="*/ 1390722 w 1390950"/>
              <a:gd name="connsiteY2" fmla="*/ 695360 h 1390947"/>
              <a:gd name="connsiteX3" fmla="*/ 1367543 w 1390950"/>
              <a:gd name="connsiteY3" fmla="*/ 672181 h 1390947"/>
              <a:gd name="connsiteX4" fmla="*/ 1251650 w 1390950"/>
              <a:gd name="connsiteY4" fmla="*/ 672181 h 1390947"/>
              <a:gd name="connsiteX5" fmla="*/ 1251650 w 1390950"/>
              <a:gd name="connsiteY5" fmla="*/ 463573 h 1390947"/>
              <a:gd name="connsiteX6" fmla="*/ 1228471 w 1390950"/>
              <a:gd name="connsiteY6" fmla="*/ 440394 h 1390947"/>
              <a:gd name="connsiteX7" fmla="*/ 932615 w 1390950"/>
              <a:gd name="connsiteY7" fmla="*/ 440394 h 1390947"/>
              <a:gd name="connsiteX8" fmla="*/ 718541 w 1390950"/>
              <a:gd name="connsiteY8" fmla="*/ 333352 h 1390947"/>
              <a:gd name="connsiteX9" fmla="*/ 718541 w 1390950"/>
              <a:gd name="connsiteY9" fmla="*/ 231787 h 1390947"/>
              <a:gd name="connsiteX10" fmla="*/ 834434 w 1390950"/>
              <a:gd name="connsiteY10" fmla="*/ 231787 h 1390947"/>
              <a:gd name="connsiteX11" fmla="*/ 903970 w 1390950"/>
              <a:gd name="connsiteY11" fmla="*/ 162251 h 1390947"/>
              <a:gd name="connsiteX12" fmla="*/ 903970 w 1390950"/>
              <a:gd name="connsiteY12" fmla="*/ 69536 h 1390947"/>
              <a:gd name="connsiteX13" fmla="*/ 834434 w 1390950"/>
              <a:gd name="connsiteY13" fmla="*/ 0 h 1390947"/>
              <a:gd name="connsiteX14" fmla="*/ 556290 w 1390950"/>
              <a:gd name="connsiteY14" fmla="*/ 0 h 1390947"/>
              <a:gd name="connsiteX15" fmla="*/ 486754 w 1390950"/>
              <a:gd name="connsiteY15" fmla="*/ 69536 h 1390947"/>
              <a:gd name="connsiteX16" fmla="*/ 486754 w 1390950"/>
              <a:gd name="connsiteY16" fmla="*/ 162251 h 1390947"/>
              <a:gd name="connsiteX17" fmla="*/ 556290 w 1390950"/>
              <a:gd name="connsiteY17" fmla="*/ 231787 h 1390947"/>
              <a:gd name="connsiteX18" fmla="*/ 672183 w 1390950"/>
              <a:gd name="connsiteY18" fmla="*/ 231787 h 1390947"/>
              <a:gd name="connsiteX19" fmla="*/ 672183 w 1390950"/>
              <a:gd name="connsiteY19" fmla="*/ 333352 h 1390947"/>
              <a:gd name="connsiteX20" fmla="*/ 453220 w 1390950"/>
              <a:gd name="connsiteY20" fmla="*/ 442828 h 1390947"/>
              <a:gd name="connsiteX21" fmla="*/ 440374 w 1390950"/>
              <a:gd name="connsiteY21" fmla="*/ 463573 h 1390947"/>
              <a:gd name="connsiteX22" fmla="*/ 453220 w 1390950"/>
              <a:gd name="connsiteY22" fmla="*/ 484318 h 1390947"/>
              <a:gd name="connsiteX23" fmla="*/ 672183 w 1390950"/>
              <a:gd name="connsiteY23" fmla="*/ 593794 h 1390947"/>
              <a:gd name="connsiteX24" fmla="*/ 672183 w 1390950"/>
              <a:gd name="connsiteY24" fmla="*/ 672181 h 1390947"/>
              <a:gd name="connsiteX25" fmla="*/ 556290 w 1390950"/>
              <a:gd name="connsiteY25" fmla="*/ 672181 h 1390947"/>
              <a:gd name="connsiteX26" fmla="*/ 533111 w 1390950"/>
              <a:gd name="connsiteY26" fmla="*/ 695360 h 1390947"/>
              <a:gd name="connsiteX27" fmla="*/ 533111 w 1390950"/>
              <a:gd name="connsiteY27" fmla="*/ 764895 h 1390947"/>
              <a:gd name="connsiteX28" fmla="*/ 324504 w 1390950"/>
              <a:gd name="connsiteY28" fmla="*/ 764895 h 1390947"/>
              <a:gd name="connsiteX29" fmla="*/ 324504 w 1390950"/>
              <a:gd name="connsiteY29" fmla="*/ 695360 h 1390947"/>
              <a:gd name="connsiteX30" fmla="*/ 301325 w 1390950"/>
              <a:gd name="connsiteY30" fmla="*/ 672181 h 1390947"/>
              <a:gd name="connsiteX31" fmla="*/ 23181 w 1390950"/>
              <a:gd name="connsiteY31" fmla="*/ 672181 h 1390947"/>
              <a:gd name="connsiteX32" fmla="*/ 3 w 1390950"/>
              <a:gd name="connsiteY32" fmla="*/ 695360 h 1390947"/>
              <a:gd name="connsiteX33" fmla="*/ 3 w 1390950"/>
              <a:gd name="connsiteY33" fmla="*/ 880789 h 1390947"/>
              <a:gd name="connsiteX34" fmla="*/ 23181 w 1390950"/>
              <a:gd name="connsiteY34" fmla="*/ 903967 h 1390947"/>
              <a:gd name="connsiteX35" fmla="*/ 139074 w 1390950"/>
              <a:gd name="connsiteY35" fmla="*/ 903967 h 1390947"/>
              <a:gd name="connsiteX36" fmla="*/ 139074 w 1390950"/>
              <a:gd name="connsiteY36" fmla="*/ 1066218 h 1390947"/>
              <a:gd name="connsiteX37" fmla="*/ 139448 w 1390950"/>
              <a:gd name="connsiteY37" fmla="*/ 1068006 h 1390947"/>
              <a:gd name="connsiteX38" fmla="*/ 410 w 1390950"/>
              <a:gd name="connsiteY38" fmla="*/ 1240069 h 1390947"/>
              <a:gd name="connsiteX39" fmla="*/ 162253 w 1390950"/>
              <a:gd name="connsiteY39" fmla="*/ 1390889 h 1390947"/>
              <a:gd name="connsiteX40" fmla="*/ 324096 w 1390950"/>
              <a:gd name="connsiteY40" fmla="*/ 1240069 h 1390947"/>
              <a:gd name="connsiteX41" fmla="*/ 185058 w 1390950"/>
              <a:gd name="connsiteY41" fmla="*/ 1068006 h 1390947"/>
              <a:gd name="connsiteX42" fmla="*/ 185432 w 1390950"/>
              <a:gd name="connsiteY42" fmla="*/ 1066218 h 1390947"/>
              <a:gd name="connsiteX43" fmla="*/ 185432 w 1390950"/>
              <a:gd name="connsiteY43" fmla="*/ 903967 h 1390947"/>
              <a:gd name="connsiteX44" fmla="*/ 301325 w 1390950"/>
              <a:gd name="connsiteY44" fmla="*/ 903967 h 1390947"/>
              <a:gd name="connsiteX45" fmla="*/ 324504 w 1390950"/>
              <a:gd name="connsiteY45" fmla="*/ 880789 h 1390947"/>
              <a:gd name="connsiteX46" fmla="*/ 324504 w 1390950"/>
              <a:gd name="connsiteY46" fmla="*/ 811253 h 1390947"/>
              <a:gd name="connsiteX47" fmla="*/ 533111 w 1390950"/>
              <a:gd name="connsiteY47" fmla="*/ 811253 h 1390947"/>
              <a:gd name="connsiteX48" fmla="*/ 533111 w 1390950"/>
              <a:gd name="connsiteY48" fmla="*/ 880789 h 1390947"/>
              <a:gd name="connsiteX49" fmla="*/ 556290 w 1390950"/>
              <a:gd name="connsiteY49" fmla="*/ 903967 h 1390947"/>
              <a:gd name="connsiteX50" fmla="*/ 834434 w 1390950"/>
              <a:gd name="connsiteY50" fmla="*/ 903967 h 1390947"/>
              <a:gd name="connsiteX51" fmla="*/ 857613 w 1390950"/>
              <a:gd name="connsiteY51" fmla="*/ 880789 h 1390947"/>
              <a:gd name="connsiteX52" fmla="*/ 857613 w 1390950"/>
              <a:gd name="connsiteY52" fmla="*/ 695360 h 1390947"/>
              <a:gd name="connsiteX53" fmla="*/ 834434 w 1390950"/>
              <a:gd name="connsiteY53" fmla="*/ 672181 h 1390947"/>
              <a:gd name="connsiteX54" fmla="*/ 718541 w 1390950"/>
              <a:gd name="connsiteY54" fmla="*/ 672181 h 1390947"/>
              <a:gd name="connsiteX55" fmla="*/ 718541 w 1390950"/>
              <a:gd name="connsiteY55" fmla="*/ 593794 h 1390947"/>
              <a:gd name="connsiteX56" fmla="*/ 932615 w 1390950"/>
              <a:gd name="connsiteY56" fmla="*/ 486752 h 1390947"/>
              <a:gd name="connsiteX57" fmla="*/ 1205292 w 1390950"/>
              <a:gd name="connsiteY57" fmla="*/ 486752 h 1390947"/>
              <a:gd name="connsiteX58" fmla="*/ 1205292 w 1390950"/>
              <a:gd name="connsiteY58" fmla="*/ 672181 h 1390947"/>
              <a:gd name="connsiteX59" fmla="*/ 1089399 w 1390950"/>
              <a:gd name="connsiteY59" fmla="*/ 672181 h 1390947"/>
              <a:gd name="connsiteX60" fmla="*/ 1066220 w 1390950"/>
              <a:gd name="connsiteY60" fmla="*/ 695360 h 1390947"/>
              <a:gd name="connsiteX61" fmla="*/ 1066220 w 1390950"/>
              <a:gd name="connsiteY61" fmla="*/ 880789 h 1390947"/>
              <a:gd name="connsiteX62" fmla="*/ 1089399 w 1390950"/>
              <a:gd name="connsiteY62" fmla="*/ 903967 h 1390947"/>
              <a:gd name="connsiteX63" fmla="*/ 1205292 w 1390950"/>
              <a:gd name="connsiteY63" fmla="*/ 903967 h 1390947"/>
              <a:gd name="connsiteX64" fmla="*/ 1205292 w 1390950"/>
              <a:gd name="connsiteY64" fmla="*/ 1068074 h 1390947"/>
              <a:gd name="connsiteX65" fmla="*/ 1068077 w 1390950"/>
              <a:gd name="connsiteY65" fmla="*/ 1205290 h 1390947"/>
              <a:gd name="connsiteX66" fmla="*/ 925292 w 1390950"/>
              <a:gd name="connsiteY66" fmla="*/ 1205290 h 1390947"/>
              <a:gd name="connsiteX67" fmla="*/ 753094 w 1390950"/>
              <a:gd name="connsiteY67" fmla="*/ 1066637 h 1390947"/>
              <a:gd name="connsiteX68" fmla="*/ 602455 w 1390950"/>
              <a:gd name="connsiteY68" fmla="*/ 1228469 h 1390947"/>
              <a:gd name="connsiteX69" fmla="*/ 753094 w 1390950"/>
              <a:gd name="connsiteY69" fmla="*/ 1390300 h 1390947"/>
              <a:gd name="connsiteX70" fmla="*/ 925292 w 1390950"/>
              <a:gd name="connsiteY70" fmla="*/ 1251647 h 1390947"/>
              <a:gd name="connsiteX71" fmla="*/ 1068077 w 1390950"/>
              <a:gd name="connsiteY71" fmla="*/ 1251647 h 1390947"/>
              <a:gd name="connsiteX72" fmla="*/ 1236371 w 1390950"/>
              <a:gd name="connsiteY72" fmla="*/ 1390764 h 1390947"/>
              <a:gd name="connsiteX73" fmla="*/ 1390767 w 1390950"/>
              <a:gd name="connsiteY73" fmla="*/ 1236368 h 1390947"/>
              <a:gd name="connsiteX74" fmla="*/ 1251650 w 1390950"/>
              <a:gd name="connsiteY74" fmla="*/ 1068074 h 1390947"/>
              <a:gd name="connsiteX75" fmla="*/ 1251650 w 1390950"/>
              <a:gd name="connsiteY75" fmla="*/ 903967 h 1390947"/>
              <a:gd name="connsiteX76" fmla="*/ 533111 w 1390950"/>
              <a:gd name="connsiteY76" fmla="*/ 162251 h 1390947"/>
              <a:gd name="connsiteX77" fmla="*/ 533111 w 1390950"/>
              <a:gd name="connsiteY77" fmla="*/ 69536 h 1390947"/>
              <a:gd name="connsiteX78" fmla="*/ 556290 w 1390950"/>
              <a:gd name="connsiteY78" fmla="*/ 46357 h 1390947"/>
              <a:gd name="connsiteX79" fmla="*/ 834434 w 1390950"/>
              <a:gd name="connsiteY79" fmla="*/ 46357 h 1390947"/>
              <a:gd name="connsiteX80" fmla="*/ 857613 w 1390950"/>
              <a:gd name="connsiteY80" fmla="*/ 69536 h 1390947"/>
              <a:gd name="connsiteX81" fmla="*/ 857613 w 1390950"/>
              <a:gd name="connsiteY81" fmla="*/ 162251 h 1390947"/>
              <a:gd name="connsiteX82" fmla="*/ 834434 w 1390950"/>
              <a:gd name="connsiteY82" fmla="*/ 185429 h 1390947"/>
              <a:gd name="connsiteX83" fmla="*/ 556290 w 1390950"/>
              <a:gd name="connsiteY83" fmla="*/ 185429 h 1390947"/>
              <a:gd name="connsiteX84" fmla="*/ 533111 w 1390950"/>
              <a:gd name="connsiteY84" fmla="*/ 162251 h 1390947"/>
              <a:gd name="connsiteX85" fmla="*/ 278146 w 1390950"/>
              <a:gd name="connsiteY85" fmla="*/ 1228469 h 1390947"/>
              <a:gd name="connsiteX86" fmla="*/ 162253 w 1390950"/>
              <a:gd name="connsiteY86" fmla="*/ 1344362 h 1390947"/>
              <a:gd name="connsiteX87" fmla="*/ 46360 w 1390950"/>
              <a:gd name="connsiteY87" fmla="*/ 1228469 h 1390947"/>
              <a:gd name="connsiteX88" fmla="*/ 162253 w 1390950"/>
              <a:gd name="connsiteY88" fmla="*/ 1112575 h 1390947"/>
              <a:gd name="connsiteX89" fmla="*/ 278146 w 1390950"/>
              <a:gd name="connsiteY89" fmla="*/ 1228469 h 1390947"/>
              <a:gd name="connsiteX90" fmla="*/ 278146 w 1390950"/>
              <a:gd name="connsiteY90" fmla="*/ 857610 h 1390947"/>
              <a:gd name="connsiteX91" fmla="*/ 46360 w 1390950"/>
              <a:gd name="connsiteY91" fmla="*/ 857610 h 1390947"/>
              <a:gd name="connsiteX92" fmla="*/ 46360 w 1390950"/>
              <a:gd name="connsiteY92" fmla="*/ 718538 h 1390947"/>
              <a:gd name="connsiteX93" fmla="*/ 278146 w 1390950"/>
              <a:gd name="connsiteY93" fmla="*/ 718538 h 1390947"/>
              <a:gd name="connsiteX94" fmla="*/ 811255 w 1390950"/>
              <a:gd name="connsiteY94" fmla="*/ 857610 h 1390947"/>
              <a:gd name="connsiteX95" fmla="*/ 579469 w 1390950"/>
              <a:gd name="connsiteY95" fmla="*/ 857610 h 1390947"/>
              <a:gd name="connsiteX96" fmla="*/ 579469 w 1390950"/>
              <a:gd name="connsiteY96" fmla="*/ 718538 h 1390947"/>
              <a:gd name="connsiteX97" fmla="*/ 811255 w 1390950"/>
              <a:gd name="connsiteY97" fmla="*/ 718538 h 1390947"/>
              <a:gd name="connsiteX98" fmla="*/ 695362 w 1390950"/>
              <a:gd name="connsiteY98" fmla="*/ 553549 h 1390947"/>
              <a:gd name="connsiteX99" fmla="*/ 515399 w 1390950"/>
              <a:gd name="connsiteY99" fmla="*/ 463573 h 1390947"/>
              <a:gd name="connsiteX100" fmla="*/ 695362 w 1390950"/>
              <a:gd name="connsiteY100" fmla="*/ 373597 h 1390947"/>
              <a:gd name="connsiteX101" fmla="*/ 875325 w 1390950"/>
              <a:gd name="connsiteY101" fmla="*/ 463573 h 1390947"/>
              <a:gd name="connsiteX102" fmla="*/ 764898 w 1390950"/>
              <a:gd name="connsiteY102" fmla="*/ 1344362 h 1390947"/>
              <a:gd name="connsiteX103" fmla="*/ 649005 w 1390950"/>
              <a:gd name="connsiteY103" fmla="*/ 1228469 h 1390947"/>
              <a:gd name="connsiteX104" fmla="*/ 764898 w 1390950"/>
              <a:gd name="connsiteY104" fmla="*/ 1112575 h 1390947"/>
              <a:gd name="connsiteX105" fmla="*/ 880791 w 1390950"/>
              <a:gd name="connsiteY105" fmla="*/ 1228469 h 1390947"/>
              <a:gd name="connsiteX106" fmla="*/ 764898 w 1390950"/>
              <a:gd name="connsiteY106" fmla="*/ 1344362 h 1390947"/>
              <a:gd name="connsiteX107" fmla="*/ 1344364 w 1390950"/>
              <a:gd name="connsiteY107" fmla="*/ 1228469 h 1390947"/>
              <a:gd name="connsiteX108" fmla="*/ 1228471 w 1390950"/>
              <a:gd name="connsiteY108" fmla="*/ 1344362 h 1390947"/>
              <a:gd name="connsiteX109" fmla="*/ 1112578 w 1390950"/>
              <a:gd name="connsiteY109" fmla="*/ 1228469 h 1390947"/>
              <a:gd name="connsiteX110" fmla="*/ 1228471 w 1390950"/>
              <a:gd name="connsiteY110" fmla="*/ 1112575 h 1390947"/>
              <a:gd name="connsiteX111" fmla="*/ 1344364 w 1390950"/>
              <a:gd name="connsiteY111" fmla="*/ 1228469 h 1390947"/>
              <a:gd name="connsiteX112" fmla="*/ 1112578 w 1390950"/>
              <a:gd name="connsiteY112" fmla="*/ 718538 h 1390947"/>
              <a:gd name="connsiteX113" fmla="*/ 1344364 w 1390950"/>
              <a:gd name="connsiteY113" fmla="*/ 718538 h 1390947"/>
              <a:gd name="connsiteX114" fmla="*/ 1344364 w 1390950"/>
              <a:gd name="connsiteY114" fmla="*/ 857610 h 1390947"/>
              <a:gd name="connsiteX115" fmla="*/ 1112578 w 1390950"/>
              <a:gd name="connsiteY115" fmla="*/ 857610 h 139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390950" h="1390947">
                <a:moveTo>
                  <a:pt x="1367543" y="903967"/>
                </a:moveTo>
                <a:cubicBezTo>
                  <a:pt x="1380343" y="903967"/>
                  <a:pt x="1390722" y="893589"/>
                  <a:pt x="1390722" y="880789"/>
                </a:cubicBezTo>
                <a:lnTo>
                  <a:pt x="1390722" y="695360"/>
                </a:lnTo>
                <a:cubicBezTo>
                  <a:pt x="1390722" y="682559"/>
                  <a:pt x="1380343" y="672181"/>
                  <a:pt x="1367543" y="672181"/>
                </a:cubicBezTo>
                <a:lnTo>
                  <a:pt x="1251650" y="672181"/>
                </a:lnTo>
                <a:lnTo>
                  <a:pt x="1251650" y="463573"/>
                </a:lnTo>
                <a:cubicBezTo>
                  <a:pt x="1251650" y="450773"/>
                  <a:pt x="1241271" y="440394"/>
                  <a:pt x="1228471" y="440394"/>
                </a:cubicBezTo>
                <a:lnTo>
                  <a:pt x="932615" y="440394"/>
                </a:lnTo>
                <a:lnTo>
                  <a:pt x="718541" y="333352"/>
                </a:lnTo>
                <a:lnTo>
                  <a:pt x="718541" y="231787"/>
                </a:lnTo>
                <a:lnTo>
                  <a:pt x="834434" y="231787"/>
                </a:lnTo>
                <a:cubicBezTo>
                  <a:pt x="872835" y="231787"/>
                  <a:pt x="903970" y="200652"/>
                  <a:pt x="903970" y="162251"/>
                </a:cubicBezTo>
                <a:lnTo>
                  <a:pt x="903970" y="69536"/>
                </a:lnTo>
                <a:cubicBezTo>
                  <a:pt x="903970" y="31135"/>
                  <a:pt x="872835" y="0"/>
                  <a:pt x="834434" y="0"/>
                </a:cubicBezTo>
                <a:lnTo>
                  <a:pt x="556290" y="0"/>
                </a:lnTo>
                <a:cubicBezTo>
                  <a:pt x="517889" y="0"/>
                  <a:pt x="486754" y="31135"/>
                  <a:pt x="486754" y="69536"/>
                </a:cubicBezTo>
                <a:lnTo>
                  <a:pt x="486754" y="162251"/>
                </a:lnTo>
                <a:cubicBezTo>
                  <a:pt x="486754" y="200652"/>
                  <a:pt x="517889" y="231787"/>
                  <a:pt x="556290" y="231787"/>
                </a:cubicBezTo>
                <a:lnTo>
                  <a:pt x="672183" y="231787"/>
                </a:lnTo>
                <a:lnTo>
                  <a:pt x="672183" y="333352"/>
                </a:lnTo>
                <a:lnTo>
                  <a:pt x="453220" y="442828"/>
                </a:lnTo>
                <a:cubicBezTo>
                  <a:pt x="445343" y="446744"/>
                  <a:pt x="440374" y="454779"/>
                  <a:pt x="440374" y="463573"/>
                </a:cubicBezTo>
                <a:cubicBezTo>
                  <a:pt x="440374" y="472367"/>
                  <a:pt x="445343" y="480402"/>
                  <a:pt x="453220" y="484318"/>
                </a:cubicBezTo>
                <a:lnTo>
                  <a:pt x="672183" y="593794"/>
                </a:lnTo>
                <a:lnTo>
                  <a:pt x="672183" y="672181"/>
                </a:lnTo>
                <a:lnTo>
                  <a:pt x="556290" y="672181"/>
                </a:lnTo>
                <a:cubicBezTo>
                  <a:pt x="543490" y="672181"/>
                  <a:pt x="533111" y="682559"/>
                  <a:pt x="533111" y="695360"/>
                </a:cubicBezTo>
                <a:lnTo>
                  <a:pt x="533111" y="764895"/>
                </a:lnTo>
                <a:lnTo>
                  <a:pt x="324504" y="764895"/>
                </a:lnTo>
                <a:lnTo>
                  <a:pt x="324504" y="695360"/>
                </a:lnTo>
                <a:cubicBezTo>
                  <a:pt x="324504" y="682559"/>
                  <a:pt x="314125" y="672181"/>
                  <a:pt x="301325" y="672181"/>
                </a:cubicBezTo>
                <a:lnTo>
                  <a:pt x="23181" y="672181"/>
                </a:lnTo>
                <a:cubicBezTo>
                  <a:pt x="10381" y="672181"/>
                  <a:pt x="3" y="682559"/>
                  <a:pt x="3" y="695360"/>
                </a:cubicBezTo>
                <a:lnTo>
                  <a:pt x="3" y="880789"/>
                </a:lnTo>
                <a:cubicBezTo>
                  <a:pt x="3" y="893589"/>
                  <a:pt x="10381" y="903967"/>
                  <a:pt x="23181" y="903967"/>
                </a:cubicBezTo>
                <a:lnTo>
                  <a:pt x="139074" y="903967"/>
                </a:lnTo>
                <a:lnTo>
                  <a:pt x="139074" y="1066218"/>
                </a:lnTo>
                <a:cubicBezTo>
                  <a:pt x="139165" y="1066818"/>
                  <a:pt x="139289" y="1067418"/>
                  <a:pt x="139448" y="1068006"/>
                </a:cubicBezTo>
                <a:cubicBezTo>
                  <a:pt x="55120" y="1079980"/>
                  <a:pt x="-5600" y="1155118"/>
                  <a:pt x="410" y="1240069"/>
                </a:cubicBezTo>
                <a:cubicBezTo>
                  <a:pt x="6408" y="1325031"/>
                  <a:pt x="77076" y="1390889"/>
                  <a:pt x="162253" y="1390889"/>
                </a:cubicBezTo>
                <a:cubicBezTo>
                  <a:pt x="247430" y="1390889"/>
                  <a:pt x="318098" y="1325031"/>
                  <a:pt x="324096" y="1240069"/>
                </a:cubicBezTo>
                <a:cubicBezTo>
                  <a:pt x="330106" y="1155118"/>
                  <a:pt x="269386" y="1079980"/>
                  <a:pt x="185058" y="1068006"/>
                </a:cubicBezTo>
                <a:cubicBezTo>
                  <a:pt x="185217" y="1067418"/>
                  <a:pt x="185341" y="1066818"/>
                  <a:pt x="185432" y="1066218"/>
                </a:cubicBezTo>
                <a:lnTo>
                  <a:pt x="185432" y="903967"/>
                </a:lnTo>
                <a:lnTo>
                  <a:pt x="301325" y="903967"/>
                </a:lnTo>
                <a:cubicBezTo>
                  <a:pt x="314125" y="903967"/>
                  <a:pt x="324504" y="893589"/>
                  <a:pt x="324504" y="880789"/>
                </a:cubicBezTo>
                <a:lnTo>
                  <a:pt x="324504" y="811253"/>
                </a:lnTo>
                <a:lnTo>
                  <a:pt x="533111" y="811253"/>
                </a:lnTo>
                <a:lnTo>
                  <a:pt x="533111" y="880789"/>
                </a:lnTo>
                <a:cubicBezTo>
                  <a:pt x="533111" y="893589"/>
                  <a:pt x="543490" y="903967"/>
                  <a:pt x="556290" y="903967"/>
                </a:cubicBezTo>
                <a:lnTo>
                  <a:pt x="834434" y="903967"/>
                </a:lnTo>
                <a:cubicBezTo>
                  <a:pt x="847234" y="903967"/>
                  <a:pt x="857613" y="893589"/>
                  <a:pt x="857613" y="880789"/>
                </a:cubicBezTo>
                <a:lnTo>
                  <a:pt x="857613" y="695360"/>
                </a:lnTo>
                <a:cubicBezTo>
                  <a:pt x="857613" y="682559"/>
                  <a:pt x="847234" y="672181"/>
                  <a:pt x="834434" y="672181"/>
                </a:cubicBezTo>
                <a:lnTo>
                  <a:pt x="718541" y="672181"/>
                </a:lnTo>
                <a:lnTo>
                  <a:pt x="718541" y="593794"/>
                </a:lnTo>
                <a:lnTo>
                  <a:pt x="932615" y="486752"/>
                </a:lnTo>
                <a:lnTo>
                  <a:pt x="1205292" y="486752"/>
                </a:lnTo>
                <a:lnTo>
                  <a:pt x="1205292" y="672181"/>
                </a:lnTo>
                <a:lnTo>
                  <a:pt x="1089399" y="672181"/>
                </a:lnTo>
                <a:cubicBezTo>
                  <a:pt x="1076599" y="672181"/>
                  <a:pt x="1066220" y="682559"/>
                  <a:pt x="1066220" y="695360"/>
                </a:cubicBezTo>
                <a:lnTo>
                  <a:pt x="1066220" y="880789"/>
                </a:lnTo>
                <a:cubicBezTo>
                  <a:pt x="1066220" y="893589"/>
                  <a:pt x="1076599" y="903967"/>
                  <a:pt x="1089399" y="903967"/>
                </a:cubicBezTo>
                <a:lnTo>
                  <a:pt x="1205292" y="903967"/>
                </a:lnTo>
                <a:lnTo>
                  <a:pt x="1205292" y="1068074"/>
                </a:lnTo>
                <a:cubicBezTo>
                  <a:pt x="1134229" y="1078407"/>
                  <a:pt x="1078410" y="1134226"/>
                  <a:pt x="1068077" y="1205290"/>
                </a:cubicBezTo>
                <a:lnTo>
                  <a:pt x="925292" y="1205290"/>
                </a:lnTo>
                <a:cubicBezTo>
                  <a:pt x="913137" y="1121064"/>
                  <a:pt x="837965" y="1060536"/>
                  <a:pt x="753094" y="1066637"/>
                </a:cubicBezTo>
                <a:cubicBezTo>
                  <a:pt x="668211" y="1072726"/>
                  <a:pt x="602455" y="1143371"/>
                  <a:pt x="602455" y="1228469"/>
                </a:cubicBezTo>
                <a:cubicBezTo>
                  <a:pt x="602455" y="1313566"/>
                  <a:pt x="668211" y="1384211"/>
                  <a:pt x="753094" y="1390300"/>
                </a:cubicBezTo>
                <a:cubicBezTo>
                  <a:pt x="837965" y="1396401"/>
                  <a:pt x="913137" y="1335873"/>
                  <a:pt x="925292" y="1251647"/>
                </a:cubicBezTo>
                <a:lnTo>
                  <a:pt x="1068077" y="1251647"/>
                </a:lnTo>
                <a:cubicBezTo>
                  <a:pt x="1079915" y="1334470"/>
                  <a:pt x="1152790" y="1394714"/>
                  <a:pt x="1236371" y="1390764"/>
                </a:cubicBezTo>
                <a:cubicBezTo>
                  <a:pt x="1319941" y="1386803"/>
                  <a:pt x="1386806" y="1319938"/>
                  <a:pt x="1390767" y="1236368"/>
                </a:cubicBezTo>
                <a:cubicBezTo>
                  <a:pt x="1394717" y="1152787"/>
                  <a:pt x="1334473" y="1079912"/>
                  <a:pt x="1251650" y="1068074"/>
                </a:cubicBezTo>
                <a:lnTo>
                  <a:pt x="1251650" y="903967"/>
                </a:lnTo>
                <a:close/>
                <a:moveTo>
                  <a:pt x="533111" y="162251"/>
                </a:moveTo>
                <a:lnTo>
                  <a:pt x="533111" y="69536"/>
                </a:lnTo>
                <a:cubicBezTo>
                  <a:pt x="533111" y="56736"/>
                  <a:pt x="543490" y="46357"/>
                  <a:pt x="556290" y="46357"/>
                </a:cubicBezTo>
                <a:lnTo>
                  <a:pt x="834434" y="46357"/>
                </a:lnTo>
                <a:cubicBezTo>
                  <a:pt x="847234" y="46357"/>
                  <a:pt x="857613" y="56736"/>
                  <a:pt x="857613" y="69536"/>
                </a:cubicBezTo>
                <a:lnTo>
                  <a:pt x="857613" y="162251"/>
                </a:lnTo>
                <a:cubicBezTo>
                  <a:pt x="857613" y="175051"/>
                  <a:pt x="847234" y="185429"/>
                  <a:pt x="834434" y="185429"/>
                </a:cubicBezTo>
                <a:lnTo>
                  <a:pt x="556290" y="185429"/>
                </a:lnTo>
                <a:cubicBezTo>
                  <a:pt x="543490" y="185429"/>
                  <a:pt x="533111" y="175051"/>
                  <a:pt x="533111" y="162251"/>
                </a:cubicBezTo>
                <a:close/>
                <a:moveTo>
                  <a:pt x="278146" y="1228469"/>
                </a:moveTo>
                <a:cubicBezTo>
                  <a:pt x="278146" y="1292470"/>
                  <a:pt x="226255" y="1344362"/>
                  <a:pt x="162253" y="1344362"/>
                </a:cubicBezTo>
                <a:cubicBezTo>
                  <a:pt x="98251" y="1344362"/>
                  <a:pt x="46360" y="1292470"/>
                  <a:pt x="46360" y="1228469"/>
                </a:cubicBezTo>
                <a:cubicBezTo>
                  <a:pt x="46360" y="1164467"/>
                  <a:pt x="98251" y="1112575"/>
                  <a:pt x="162253" y="1112575"/>
                </a:cubicBezTo>
                <a:cubicBezTo>
                  <a:pt x="226232" y="1112654"/>
                  <a:pt x="278067" y="1164490"/>
                  <a:pt x="278146" y="1228469"/>
                </a:cubicBezTo>
                <a:close/>
                <a:moveTo>
                  <a:pt x="278146" y="857610"/>
                </a:moveTo>
                <a:lnTo>
                  <a:pt x="46360" y="857610"/>
                </a:lnTo>
                <a:lnTo>
                  <a:pt x="46360" y="718538"/>
                </a:lnTo>
                <a:lnTo>
                  <a:pt x="278146" y="718538"/>
                </a:lnTo>
                <a:close/>
                <a:moveTo>
                  <a:pt x="811255" y="857610"/>
                </a:moveTo>
                <a:lnTo>
                  <a:pt x="579469" y="857610"/>
                </a:lnTo>
                <a:lnTo>
                  <a:pt x="579469" y="718538"/>
                </a:lnTo>
                <a:lnTo>
                  <a:pt x="811255" y="718538"/>
                </a:lnTo>
                <a:close/>
                <a:moveTo>
                  <a:pt x="695362" y="553549"/>
                </a:moveTo>
                <a:lnTo>
                  <a:pt x="515399" y="463573"/>
                </a:lnTo>
                <a:lnTo>
                  <a:pt x="695362" y="373597"/>
                </a:lnTo>
                <a:lnTo>
                  <a:pt x="875325" y="463573"/>
                </a:lnTo>
                <a:close/>
                <a:moveTo>
                  <a:pt x="764898" y="1344362"/>
                </a:moveTo>
                <a:cubicBezTo>
                  <a:pt x="700896" y="1344362"/>
                  <a:pt x="649005" y="1292470"/>
                  <a:pt x="649005" y="1228469"/>
                </a:cubicBezTo>
                <a:cubicBezTo>
                  <a:pt x="649005" y="1164467"/>
                  <a:pt x="700896" y="1112575"/>
                  <a:pt x="764898" y="1112575"/>
                </a:cubicBezTo>
                <a:cubicBezTo>
                  <a:pt x="828900" y="1112575"/>
                  <a:pt x="880791" y="1164467"/>
                  <a:pt x="880791" y="1228469"/>
                </a:cubicBezTo>
                <a:cubicBezTo>
                  <a:pt x="880712" y="1292447"/>
                  <a:pt x="828877" y="1344283"/>
                  <a:pt x="764898" y="1344362"/>
                </a:cubicBezTo>
                <a:close/>
                <a:moveTo>
                  <a:pt x="1344364" y="1228469"/>
                </a:moveTo>
                <a:cubicBezTo>
                  <a:pt x="1344364" y="1292470"/>
                  <a:pt x="1292473" y="1344362"/>
                  <a:pt x="1228471" y="1344362"/>
                </a:cubicBezTo>
                <a:cubicBezTo>
                  <a:pt x="1164469" y="1344362"/>
                  <a:pt x="1112578" y="1292470"/>
                  <a:pt x="1112578" y="1228469"/>
                </a:cubicBezTo>
                <a:cubicBezTo>
                  <a:pt x="1112578" y="1164467"/>
                  <a:pt x="1164469" y="1112575"/>
                  <a:pt x="1228471" y="1112575"/>
                </a:cubicBezTo>
                <a:cubicBezTo>
                  <a:pt x="1292450" y="1112654"/>
                  <a:pt x="1344285" y="1164490"/>
                  <a:pt x="1344364" y="1228469"/>
                </a:cubicBezTo>
                <a:close/>
                <a:moveTo>
                  <a:pt x="1112578" y="718538"/>
                </a:moveTo>
                <a:lnTo>
                  <a:pt x="1344364" y="718538"/>
                </a:lnTo>
                <a:lnTo>
                  <a:pt x="1344364" y="857610"/>
                </a:lnTo>
                <a:lnTo>
                  <a:pt x="1112578" y="857610"/>
                </a:lnTo>
                <a:close/>
              </a:path>
            </a:pathLst>
          </a:custGeom>
          <a:solidFill>
            <a:srgbClr val="9DB6AD"/>
          </a:solidFill>
          <a:ln w="2897" cap="flat">
            <a:noFill/>
            <a:prstDash val="solid"/>
            <a:miter/>
          </a:ln>
        </p:spPr>
        <p:txBody>
          <a:bodyPr rtlCol="1" anchor="ctr"/>
          <a:lstStyle/>
          <a:p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F9D6146-1FF5-A99B-2F09-0DCF774B6576}"/>
              </a:ext>
            </a:extLst>
          </p:cNvPr>
          <p:cNvSpPr txBox="1"/>
          <p:nvPr/>
        </p:nvSpPr>
        <p:spPr>
          <a:xfrm>
            <a:off x="5144432" y="2537950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03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F4E72E8-20E1-8375-D82E-877C6C30B2BE}"/>
              </a:ext>
            </a:extLst>
          </p:cNvPr>
          <p:cNvSpPr txBox="1"/>
          <p:nvPr/>
        </p:nvSpPr>
        <p:spPr>
          <a:xfrm>
            <a:off x="1377999" y="2392141"/>
            <a:ext cx="3383879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מטלות קצרות שבועיות: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כתיבת תגובה קצרה (100-200 מילים) לשאלה הקשורה לחומר הנלמד.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EC3E20E-C881-4634-833A-55B60ADF016B}"/>
              </a:ext>
            </a:extLst>
          </p:cNvPr>
          <p:cNvSpPr txBox="1"/>
          <p:nvPr/>
        </p:nvSpPr>
        <p:spPr>
          <a:xfrm>
            <a:off x="5150158" y="3546339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04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8ABD3713-AA8F-5FEA-3261-04CD5A0046AC}"/>
              </a:ext>
            </a:extLst>
          </p:cNvPr>
          <p:cNvSpPr txBox="1"/>
          <p:nvPr/>
        </p:nvSpPr>
        <p:spPr>
          <a:xfrm>
            <a:off x="1109406" y="3562497"/>
            <a:ext cx="3652472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פרויקט מתמשך: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עבודה על פרויקט לאורך הסמסטר עם הגשות ביניים ומשוב. </a:t>
            </a:r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BD18876F-2355-7485-9B87-971751AE1AA6}"/>
              </a:ext>
            </a:extLst>
          </p:cNvPr>
          <p:cNvCxnSpPr>
            <a:cxnSpLocks/>
          </p:cNvCxnSpPr>
          <p:nvPr/>
        </p:nvCxnSpPr>
        <p:spPr>
          <a:xfrm>
            <a:off x="4966229" y="3675186"/>
            <a:ext cx="0" cy="509025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7F8A377-88C7-660D-51B3-155C967B52E0}"/>
              </a:ext>
            </a:extLst>
          </p:cNvPr>
          <p:cNvCxnSpPr>
            <a:cxnSpLocks/>
          </p:cNvCxnSpPr>
          <p:nvPr/>
        </p:nvCxnSpPr>
        <p:spPr>
          <a:xfrm>
            <a:off x="4960503" y="2492917"/>
            <a:ext cx="0" cy="797952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A3407482-B0A4-2E98-F537-805FA9356391}"/>
              </a:ext>
            </a:extLst>
          </p:cNvPr>
          <p:cNvSpPr txBox="1"/>
          <p:nvPr/>
        </p:nvSpPr>
        <p:spPr>
          <a:xfrm>
            <a:off x="5111554" y="4746659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05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37CC237C-4405-48EC-90EA-6B3EC48EF690}"/>
              </a:ext>
            </a:extLst>
          </p:cNvPr>
          <p:cNvSpPr txBox="1"/>
          <p:nvPr/>
        </p:nvSpPr>
        <p:spPr>
          <a:xfrm>
            <a:off x="1231325" y="4455041"/>
            <a:ext cx="3562929" cy="130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דיונים מקוונים: 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יצירת פורום או קבוצת דיון בה הסטודנטים/</a:t>
            </a:r>
            <a:r>
              <a:rPr lang="he-IL" dirty="0" err="1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מגיבים/</a:t>
            </a:r>
            <a:r>
              <a:rPr lang="he-IL" dirty="0" err="1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לשאלות מנחות ולתגובות של עמיתיהם/ן על בסיס שבועי.</a:t>
            </a:r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B953FDB1-330F-306C-F9BC-01E8FB5F71C0}"/>
              </a:ext>
            </a:extLst>
          </p:cNvPr>
          <p:cNvCxnSpPr>
            <a:cxnSpLocks/>
          </p:cNvCxnSpPr>
          <p:nvPr/>
        </p:nvCxnSpPr>
        <p:spPr>
          <a:xfrm>
            <a:off x="4966229" y="4567884"/>
            <a:ext cx="0" cy="1092139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גרפיקה 57">
            <a:extLst>
              <a:ext uri="{FF2B5EF4-FFF2-40B4-BE49-F238E27FC236}">
                <a16:creationId xmlns:a16="http://schemas.microsoft.com/office/drawing/2014/main" id="{81DCF66E-6604-2CD4-4EE5-02380A09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074" y="264160"/>
            <a:ext cx="536770" cy="536770"/>
          </a:xfrm>
          <a:prstGeom prst="rect">
            <a:avLst/>
          </a:prstGeom>
        </p:spPr>
      </p:pic>
      <p:pic>
        <p:nvPicPr>
          <p:cNvPr id="61" name="גרפיקה 60">
            <a:hlinkClick r:id="rId4" action="ppaction://hlinksldjump"/>
            <a:extLst>
              <a:ext uri="{FF2B5EF4-FFF2-40B4-BE49-F238E27FC236}">
                <a16:creationId xmlns:a16="http://schemas.microsoft.com/office/drawing/2014/main" id="{477FFADF-63AC-067A-3A97-944C7D924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62" name="תמונה 61">
            <a:extLst>
              <a:ext uri="{FF2B5EF4-FFF2-40B4-BE49-F238E27FC236}">
                <a16:creationId xmlns:a16="http://schemas.microsoft.com/office/drawing/2014/main" id="{D8E28A43-3EDD-BAFE-D491-CD7A4EABF2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7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אליפסה 9">
            <a:extLst>
              <a:ext uri="{FF2B5EF4-FFF2-40B4-BE49-F238E27FC236}">
                <a16:creationId xmlns:a16="http://schemas.microsoft.com/office/drawing/2014/main" id="{6A855450-FFAE-C8C8-BBA6-DA2A3E3334DF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E1D04F5D-B8A0-C0A1-1D38-B1FE075EE9D1}"/>
              </a:ext>
            </a:extLst>
          </p:cNvPr>
          <p:cNvSpPr/>
          <p:nvPr/>
        </p:nvSpPr>
        <p:spPr>
          <a:xfrm>
            <a:off x="6258591" y="1020172"/>
            <a:ext cx="5099487" cy="499187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AFEC00E-DE2C-C2AB-88FB-04639969CED3}"/>
              </a:ext>
            </a:extLst>
          </p:cNvPr>
          <p:cNvSpPr txBox="1"/>
          <p:nvPr/>
        </p:nvSpPr>
        <p:spPr>
          <a:xfrm>
            <a:off x="7294880" y="194230"/>
            <a:ext cx="3890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4. פדגוגיה</a:t>
            </a:r>
            <a:endParaRPr lang="he-IL" sz="1400" dirty="0">
              <a:solidFill>
                <a:srgbClr val="4D7A69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D8DB4F66-DBA7-01AC-0AAD-90A2743D042D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95E8C9D0-A2E9-B656-78D3-EB2E8F230BD8}"/>
              </a:ext>
            </a:extLst>
          </p:cNvPr>
          <p:cNvSpPr txBox="1"/>
          <p:nvPr/>
        </p:nvSpPr>
        <p:spPr>
          <a:xfrm>
            <a:off x="10468193" y="1880079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06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6AA5D48-FFD3-BC38-74DA-D9DCA0C7108F}"/>
              </a:ext>
            </a:extLst>
          </p:cNvPr>
          <p:cNvSpPr txBox="1"/>
          <p:nvPr/>
        </p:nvSpPr>
        <p:spPr>
          <a:xfrm>
            <a:off x="6699380" y="1609837"/>
            <a:ext cx="3390919" cy="130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מיני-פרזנטציות: 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סטודנטים/</a:t>
            </a:r>
            <a:r>
              <a:rPr lang="he-IL" dirty="0" err="1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מציגים/</a:t>
            </a:r>
            <a:r>
              <a:rPr lang="he-IL" dirty="0" err="1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בקצרה (5-10 דקות) </a:t>
            </a:r>
            <a:br>
              <a:rPr lang="en-US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על נושא נבחר מתוך החומר הנלמד ומציגים בפני הכיתה בצורה יצירתית.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A5AAF941-8B14-E0FA-A418-51725558A64D}"/>
              </a:ext>
            </a:extLst>
          </p:cNvPr>
          <p:cNvSpPr txBox="1"/>
          <p:nvPr/>
        </p:nvSpPr>
        <p:spPr>
          <a:xfrm>
            <a:off x="10478579" y="3416938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07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D12FC66C-0A02-1CB4-7A88-6C8950017975}"/>
              </a:ext>
            </a:extLst>
          </p:cNvPr>
          <p:cNvSpPr txBox="1"/>
          <p:nvPr/>
        </p:nvSpPr>
        <p:spPr>
          <a:xfrm>
            <a:off x="6559424" y="3271129"/>
            <a:ext cx="3536601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יצירת מאגר ידע: 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בניית מאגר ידע שיתופי בנושאי הקורס, עם דגש על מושגים ותהליכים מרכזיים בתחום.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C3DB18F8-66B7-1221-2E18-E051064AEA72}"/>
              </a:ext>
            </a:extLst>
          </p:cNvPr>
          <p:cNvSpPr txBox="1"/>
          <p:nvPr/>
        </p:nvSpPr>
        <p:spPr>
          <a:xfrm>
            <a:off x="10478579" y="4557040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08</a:t>
            </a:r>
            <a:endParaRPr lang="en-US" sz="4000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0870E5D7-734B-AB82-8830-A47AD2BBC4A7}"/>
              </a:ext>
            </a:extLst>
          </p:cNvPr>
          <p:cNvSpPr txBox="1"/>
          <p:nvPr/>
        </p:nvSpPr>
        <p:spPr>
          <a:xfrm>
            <a:off x="6437827" y="4573198"/>
            <a:ext cx="3652472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יצירת </a:t>
            </a:r>
            <a:r>
              <a:rPr lang="he-IL" b="1" dirty="0" err="1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אינפוגרפיקה</a:t>
            </a:r>
            <a:r>
              <a:rPr lang="he-IL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: 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עיצוב והפקת </a:t>
            </a:r>
            <a:r>
              <a:rPr lang="he-IL" dirty="0" err="1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אינפוגרפיקה</a:t>
            </a:r>
            <a:r>
              <a:rPr lang="he-IL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המסבירה מושגים מורכבים או תהליכים בצורה ויזואלית.</a:t>
            </a:r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1C0891CC-1FE8-7BD2-0CF4-559DE19C2F51}"/>
              </a:ext>
            </a:extLst>
          </p:cNvPr>
          <p:cNvCxnSpPr>
            <a:cxnSpLocks/>
          </p:cNvCxnSpPr>
          <p:nvPr/>
        </p:nvCxnSpPr>
        <p:spPr>
          <a:xfrm>
            <a:off x="10294650" y="4685887"/>
            <a:ext cx="0" cy="509025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5B53F047-B00B-5E5B-590D-555938E3635B}"/>
              </a:ext>
            </a:extLst>
          </p:cNvPr>
          <p:cNvCxnSpPr>
            <a:cxnSpLocks/>
          </p:cNvCxnSpPr>
          <p:nvPr/>
        </p:nvCxnSpPr>
        <p:spPr>
          <a:xfrm>
            <a:off x="10294650" y="1696534"/>
            <a:ext cx="0" cy="1121312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BBA5F7CE-4E07-5EF1-BC56-0E9FF6788409}"/>
              </a:ext>
            </a:extLst>
          </p:cNvPr>
          <p:cNvCxnSpPr>
            <a:cxnSpLocks/>
          </p:cNvCxnSpPr>
          <p:nvPr/>
        </p:nvCxnSpPr>
        <p:spPr>
          <a:xfrm>
            <a:off x="10294650" y="3371905"/>
            <a:ext cx="0" cy="797952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46FABC5B-2CB9-B490-EDC7-BE7526AC65B7}"/>
              </a:ext>
            </a:extLst>
          </p:cNvPr>
          <p:cNvGrpSpPr/>
          <p:nvPr/>
        </p:nvGrpSpPr>
        <p:grpSpPr>
          <a:xfrm>
            <a:off x="2998510" y="3277651"/>
            <a:ext cx="2224383" cy="2224383"/>
            <a:chOff x="3627794" y="2256422"/>
            <a:chExt cx="3929190" cy="3929190"/>
          </a:xfrm>
        </p:grpSpPr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D72C2AB1-BC66-D072-9883-03A94C7BC0F5}"/>
                </a:ext>
              </a:extLst>
            </p:cNvPr>
            <p:cNvSpPr/>
            <p:nvPr/>
          </p:nvSpPr>
          <p:spPr>
            <a:xfrm>
              <a:off x="3627794" y="2256422"/>
              <a:ext cx="3929190" cy="3929190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ot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6" name="אליפסה 25">
              <a:extLst>
                <a:ext uri="{FF2B5EF4-FFF2-40B4-BE49-F238E27FC236}">
                  <a16:creationId xmlns:a16="http://schemas.microsoft.com/office/drawing/2014/main" id="{47481F4F-4588-18D8-C9F6-327792160EF5}"/>
                </a:ext>
              </a:extLst>
            </p:cNvPr>
            <p:cNvSpPr/>
            <p:nvPr/>
          </p:nvSpPr>
          <p:spPr>
            <a:xfrm>
              <a:off x="3899754" y="2532244"/>
              <a:ext cx="3392113" cy="3392113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ash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7" name="מלבן 26">
            <a:extLst>
              <a:ext uri="{FF2B5EF4-FFF2-40B4-BE49-F238E27FC236}">
                <a16:creationId xmlns:a16="http://schemas.microsoft.com/office/drawing/2014/main" id="{2332EF9D-AB3B-C45B-DC85-186E1C94E4F3}"/>
              </a:ext>
            </a:extLst>
          </p:cNvPr>
          <p:cNvSpPr/>
          <p:nvPr/>
        </p:nvSpPr>
        <p:spPr>
          <a:xfrm>
            <a:off x="1095066" y="4588192"/>
            <a:ext cx="3636442" cy="1439378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1088F33F-4F40-AB1F-1B57-77469B30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6000" y="3924681"/>
            <a:ext cx="933543" cy="933541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5C5A184C-C2AD-7713-5046-ED464BC9F232}"/>
              </a:ext>
            </a:extLst>
          </p:cNvPr>
          <p:cNvSpPr txBox="1"/>
          <p:nvPr/>
        </p:nvSpPr>
        <p:spPr>
          <a:xfrm>
            <a:off x="1399156" y="5058262"/>
            <a:ext cx="2715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sz="20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יש לכם/ן רעיונות נוספים? </a:t>
            </a:r>
          </a:p>
          <a:p>
            <a:pPr algn="r" rtl="1">
              <a:lnSpc>
                <a:spcPts val="2400"/>
              </a:lnSpc>
            </a:pPr>
            <a:r>
              <a:rPr lang="he-IL" sz="20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ספרו </a:t>
            </a:r>
            <a:r>
              <a:rPr lang="he-IL" sz="2000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לצביה</a:t>
            </a:r>
            <a:r>
              <a:rPr lang="he-IL" sz="20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</a:p>
        </p:txBody>
      </p:sp>
      <p:pic>
        <p:nvPicPr>
          <p:cNvPr id="47" name="גרפיקה 46">
            <a:extLst>
              <a:ext uri="{FF2B5EF4-FFF2-40B4-BE49-F238E27FC236}">
                <a16:creationId xmlns:a16="http://schemas.microsoft.com/office/drawing/2014/main" id="{20D0CC96-6378-A1EC-49FC-C24036537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6074" y="264160"/>
            <a:ext cx="536770" cy="536770"/>
          </a:xfrm>
          <a:prstGeom prst="rect">
            <a:avLst/>
          </a:prstGeom>
        </p:spPr>
      </p:pic>
      <p:pic>
        <p:nvPicPr>
          <p:cNvPr id="51" name="גרפיקה 50">
            <a:hlinkClick r:id="rId7" action="ppaction://hlinksldjump"/>
            <a:extLst>
              <a:ext uri="{FF2B5EF4-FFF2-40B4-BE49-F238E27FC236}">
                <a16:creationId xmlns:a16="http://schemas.microsoft.com/office/drawing/2014/main" id="{4AB576E8-EC46-0537-46F8-ED46C6A72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649AA34E-BED4-4E77-2713-36BD72F91E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  <p:sp>
        <p:nvSpPr>
          <p:cNvPr id="2" name="מלבן 63">
            <a:extLst>
              <a:ext uri="{FF2B5EF4-FFF2-40B4-BE49-F238E27FC236}">
                <a16:creationId xmlns:a16="http://schemas.microsoft.com/office/drawing/2014/main" id="{CF010753-EA62-0FC8-6E77-6FA11104B600}"/>
              </a:ext>
            </a:extLst>
          </p:cNvPr>
          <p:cNvSpPr/>
          <p:nvPr/>
        </p:nvSpPr>
        <p:spPr>
          <a:xfrm>
            <a:off x="0" y="6497640"/>
            <a:ext cx="12192000" cy="360360"/>
          </a:xfrm>
          <a:prstGeom prst="rect">
            <a:avLst/>
          </a:prstGeom>
          <a:solidFill>
            <a:srgbClr val="4D7A6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1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15">
            <a:extLst>
              <a:ext uri="{FF2B5EF4-FFF2-40B4-BE49-F238E27FC236}">
                <a16:creationId xmlns:a16="http://schemas.microsoft.com/office/drawing/2014/main" id="{7D2FD1FB-D027-09AC-6937-64E636201A3E}"/>
              </a:ext>
            </a:extLst>
          </p:cNvPr>
          <p:cNvSpPr/>
          <p:nvPr/>
        </p:nvSpPr>
        <p:spPr>
          <a:xfrm>
            <a:off x="1854976" y="4572685"/>
            <a:ext cx="3691131" cy="1045935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מלבן 15">
            <a:extLst>
              <a:ext uri="{FF2B5EF4-FFF2-40B4-BE49-F238E27FC236}">
                <a16:creationId xmlns:a16="http://schemas.microsoft.com/office/drawing/2014/main" id="{2D22627F-B8D9-0F9F-C618-B5E42BE779CD}"/>
              </a:ext>
            </a:extLst>
          </p:cNvPr>
          <p:cNvSpPr/>
          <p:nvPr/>
        </p:nvSpPr>
        <p:spPr>
          <a:xfrm>
            <a:off x="1854976" y="2785938"/>
            <a:ext cx="3691131" cy="1045935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D742D436-E65C-3011-64BE-1D9F4FE158D7}"/>
              </a:ext>
            </a:extLst>
          </p:cNvPr>
          <p:cNvSpPr/>
          <p:nvPr/>
        </p:nvSpPr>
        <p:spPr>
          <a:xfrm>
            <a:off x="6467474" y="1965673"/>
            <a:ext cx="3691131" cy="1045935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B87D48A0-3D54-DEC4-5510-5B782E6CB366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>
            <a:extLst>
              <a:ext uri="{FF2B5EF4-FFF2-40B4-BE49-F238E27FC236}">
                <a16:creationId xmlns:a16="http://schemas.microsoft.com/office/drawing/2014/main" id="{711495E2-3E8F-CF58-ACBD-55D9C04D91F2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2" name="גרפיקה 46">
            <a:extLst>
              <a:ext uri="{FF2B5EF4-FFF2-40B4-BE49-F238E27FC236}">
                <a16:creationId xmlns:a16="http://schemas.microsoft.com/office/drawing/2014/main" id="{8C9A8F40-3AA4-ED1C-AC5F-0CB35D74ACA8}"/>
              </a:ext>
            </a:extLst>
          </p:cNvPr>
          <p:cNvGrpSpPr/>
          <p:nvPr/>
        </p:nvGrpSpPr>
        <p:grpSpPr>
          <a:xfrm>
            <a:off x="11384105" y="277839"/>
            <a:ext cx="490547" cy="509411"/>
            <a:chOff x="3748424" y="4974274"/>
            <a:chExt cx="787165" cy="817436"/>
          </a:xfrm>
          <a:solidFill>
            <a:schemeClr val="bg1"/>
          </a:solidFill>
        </p:grpSpPr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A2668D1F-83A2-B9BB-0C40-4CA9E0D6C25F}"/>
                </a:ext>
              </a:extLst>
            </p:cNvPr>
            <p:cNvSpPr/>
            <p:nvPr/>
          </p:nvSpPr>
          <p:spPr>
            <a:xfrm>
              <a:off x="4142007" y="5170111"/>
              <a:ext cx="393582" cy="621482"/>
            </a:xfrm>
            <a:custGeom>
              <a:avLst/>
              <a:gdLst>
                <a:gd name="connsiteX0" fmla="*/ 393490 w 393582"/>
                <a:gd name="connsiteY0" fmla="*/ 149712 h 621482"/>
                <a:gd name="connsiteX1" fmla="*/ 378352 w 393582"/>
                <a:gd name="connsiteY1" fmla="*/ 13473 h 621482"/>
                <a:gd name="connsiteX2" fmla="*/ 363305 w 393582"/>
                <a:gd name="connsiteY2" fmla="*/ 0 h 621482"/>
                <a:gd name="connsiteX3" fmla="*/ 314728 w 393582"/>
                <a:gd name="connsiteY3" fmla="*/ 21359 h 621482"/>
                <a:gd name="connsiteX4" fmla="*/ 287617 w 393582"/>
                <a:gd name="connsiteY4" fmla="*/ 153133 h 621482"/>
                <a:gd name="connsiteX5" fmla="*/ 287617 w 393582"/>
                <a:gd name="connsiteY5" fmla="*/ 167832 h 621482"/>
                <a:gd name="connsiteX6" fmla="*/ 201377 w 393582"/>
                <a:gd name="connsiteY6" fmla="*/ 219588 h 621482"/>
                <a:gd name="connsiteX7" fmla="*/ 171329 w 393582"/>
                <a:gd name="connsiteY7" fmla="*/ 262155 h 621482"/>
                <a:gd name="connsiteX8" fmla="*/ 91462 w 393582"/>
                <a:gd name="connsiteY8" fmla="*/ 316832 h 621482"/>
                <a:gd name="connsiteX9" fmla="*/ 0 w 393582"/>
                <a:gd name="connsiteY9" fmla="*/ 439948 h 621482"/>
                <a:gd name="connsiteX10" fmla="*/ 10748 w 393582"/>
                <a:gd name="connsiteY10" fmla="*/ 533499 h 621482"/>
                <a:gd name="connsiteX11" fmla="*/ 15138 w 393582"/>
                <a:gd name="connsiteY11" fmla="*/ 561049 h 621482"/>
                <a:gd name="connsiteX12" fmla="*/ 15138 w 393582"/>
                <a:gd name="connsiteY12" fmla="*/ 606462 h 621482"/>
                <a:gd name="connsiteX13" fmla="*/ 45413 w 393582"/>
                <a:gd name="connsiteY13" fmla="*/ 606462 h 621482"/>
                <a:gd name="connsiteX14" fmla="*/ 45413 w 393582"/>
                <a:gd name="connsiteY14" fmla="*/ 561049 h 621482"/>
                <a:gd name="connsiteX15" fmla="*/ 40342 w 393582"/>
                <a:gd name="connsiteY15" fmla="*/ 527111 h 621482"/>
                <a:gd name="connsiteX16" fmla="*/ 30275 w 393582"/>
                <a:gd name="connsiteY16" fmla="*/ 439948 h 621482"/>
                <a:gd name="connsiteX17" fmla="*/ 109309 w 393582"/>
                <a:gd name="connsiteY17" fmla="*/ 341265 h 621482"/>
                <a:gd name="connsiteX18" fmla="*/ 190205 w 393582"/>
                <a:gd name="connsiteY18" fmla="*/ 285921 h 621482"/>
                <a:gd name="connsiteX19" fmla="*/ 193339 w 393582"/>
                <a:gd name="connsiteY19" fmla="*/ 283075 h 621482"/>
                <a:gd name="connsiteX20" fmla="*/ 226960 w 393582"/>
                <a:gd name="connsiteY20" fmla="*/ 235815 h 621482"/>
                <a:gd name="connsiteX21" fmla="*/ 284256 w 393582"/>
                <a:gd name="connsiteY21" fmla="*/ 198213 h 621482"/>
                <a:gd name="connsiteX22" fmla="*/ 259794 w 393582"/>
                <a:gd name="connsiteY22" fmla="*/ 279775 h 621482"/>
                <a:gd name="connsiteX23" fmla="*/ 185755 w 393582"/>
                <a:gd name="connsiteY23" fmla="*/ 353890 h 621482"/>
                <a:gd name="connsiteX24" fmla="*/ 207841 w 393582"/>
                <a:gd name="connsiteY24" fmla="*/ 374598 h 621482"/>
                <a:gd name="connsiteX25" fmla="*/ 282969 w 393582"/>
                <a:gd name="connsiteY25" fmla="*/ 299470 h 621482"/>
                <a:gd name="connsiteX26" fmla="*/ 286360 w 393582"/>
                <a:gd name="connsiteY26" fmla="*/ 294625 h 621482"/>
                <a:gd name="connsiteX27" fmla="*/ 317635 w 393582"/>
                <a:gd name="connsiteY27" fmla="*/ 183938 h 621482"/>
                <a:gd name="connsiteX28" fmla="*/ 317816 w 393582"/>
                <a:gd name="connsiteY28" fmla="*/ 150666 h 621482"/>
                <a:gd name="connsiteX29" fmla="*/ 337314 w 393582"/>
                <a:gd name="connsiteY29" fmla="*/ 41538 h 621482"/>
                <a:gd name="connsiteX30" fmla="*/ 350014 w 393582"/>
                <a:gd name="connsiteY30" fmla="*/ 32531 h 621482"/>
                <a:gd name="connsiteX31" fmla="*/ 363230 w 393582"/>
                <a:gd name="connsiteY31" fmla="*/ 151423 h 621482"/>
                <a:gd name="connsiteX32" fmla="*/ 348304 w 393582"/>
                <a:gd name="connsiteY32" fmla="*/ 317680 h 621482"/>
                <a:gd name="connsiteX33" fmla="*/ 297638 w 393582"/>
                <a:gd name="connsiteY33" fmla="*/ 370496 h 621482"/>
                <a:gd name="connsiteX34" fmla="*/ 181653 w 393582"/>
                <a:gd name="connsiteY34" fmla="*/ 530774 h 621482"/>
                <a:gd name="connsiteX35" fmla="*/ 181653 w 393582"/>
                <a:gd name="connsiteY35" fmla="*/ 606462 h 621482"/>
                <a:gd name="connsiteX36" fmla="*/ 211928 w 393582"/>
                <a:gd name="connsiteY36" fmla="*/ 606462 h 621482"/>
                <a:gd name="connsiteX37" fmla="*/ 211928 w 393582"/>
                <a:gd name="connsiteY37" fmla="*/ 530774 h 621482"/>
                <a:gd name="connsiteX38" fmla="*/ 318134 w 393582"/>
                <a:gd name="connsiteY38" fmla="*/ 392778 h 621482"/>
                <a:gd name="connsiteX39" fmla="*/ 378443 w 393582"/>
                <a:gd name="connsiteY39" fmla="*/ 318846 h 621482"/>
                <a:gd name="connsiteX40" fmla="*/ 393505 w 393582"/>
                <a:gd name="connsiteY40" fmla="*/ 152936 h 621482"/>
                <a:gd name="connsiteX41" fmla="*/ 393490 w 393582"/>
                <a:gd name="connsiteY41" fmla="*/ 149712 h 6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3582" h="621482">
                  <a:moveTo>
                    <a:pt x="393490" y="149712"/>
                  </a:moveTo>
                  <a:lnTo>
                    <a:pt x="378352" y="13473"/>
                  </a:lnTo>
                  <a:cubicBezTo>
                    <a:pt x="377504" y="5813"/>
                    <a:pt x="371025" y="0"/>
                    <a:pt x="363305" y="0"/>
                  </a:cubicBezTo>
                  <a:cubicBezTo>
                    <a:pt x="344050" y="0"/>
                    <a:pt x="327247" y="7387"/>
                    <a:pt x="314728" y="21359"/>
                  </a:cubicBezTo>
                  <a:cubicBezTo>
                    <a:pt x="279594" y="60581"/>
                    <a:pt x="286300" y="140448"/>
                    <a:pt x="287617" y="153133"/>
                  </a:cubicBezTo>
                  <a:lnTo>
                    <a:pt x="287617" y="167832"/>
                  </a:lnTo>
                  <a:cubicBezTo>
                    <a:pt x="235119" y="170284"/>
                    <a:pt x="222403" y="186436"/>
                    <a:pt x="201377" y="219588"/>
                  </a:cubicBezTo>
                  <a:cubicBezTo>
                    <a:pt x="194081" y="231108"/>
                    <a:pt x="185028" y="245352"/>
                    <a:pt x="171329" y="262155"/>
                  </a:cubicBezTo>
                  <a:lnTo>
                    <a:pt x="91462" y="316832"/>
                  </a:lnTo>
                  <a:cubicBezTo>
                    <a:pt x="82092" y="324129"/>
                    <a:pt x="0" y="389539"/>
                    <a:pt x="0" y="439948"/>
                  </a:cubicBezTo>
                  <a:cubicBezTo>
                    <a:pt x="0" y="483726"/>
                    <a:pt x="6206" y="512487"/>
                    <a:pt x="10748" y="533499"/>
                  </a:cubicBezTo>
                  <a:cubicBezTo>
                    <a:pt x="13200" y="544867"/>
                    <a:pt x="15138" y="553859"/>
                    <a:pt x="15138" y="561049"/>
                  </a:cubicBezTo>
                  <a:lnTo>
                    <a:pt x="15138" y="606462"/>
                  </a:lnTo>
                  <a:cubicBezTo>
                    <a:pt x="15138" y="626474"/>
                    <a:pt x="45413" y="626505"/>
                    <a:pt x="45413" y="606462"/>
                  </a:cubicBezTo>
                  <a:lnTo>
                    <a:pt x="45413" y="561049"/>
                  </a:lnTo>
                  <a:cubicBezTo>
                    <a:pt x="45413" y="550635"/>
                    <a:pt x="43067" y="539735"/>
                    <a:pt x="40342" y="527111"/>
                  </a:cubicBezTo>
                  <a:cubicBezTo>
                    <a:pt x="36088" y="507431"/>
                    <a:pt x="30275" y="480486"/>
                    <a:pt x="30275" y="439948"/>
                  </a:cubicBezTo>
                  <a:cubicBezTo>
                    <a:pt x="30275" y="413002"/>
                    <a:pt x="79216" y="364789"/>
                    <a:pt x="109309" y="341265"/>
                  </a:cubicBezTo>
                  <a:lnTo>
                    <a:pt x="190205" y="285921"/>
                  </a:lnTo>
                  <a:cubicBezTo>
                    <a:pt x="191386" y="285119"/>
                    <a:pt x="192431" y="284165"/>
                    <a:pt x="193339" y="283075"/>
                  </a:cubicBezTo>
                  <a:cubicBezTo>
                    <a:pt x="209006" y="264108"/>
                    <a:pt x="218952" y="248425"/>
                    <a:pt x="226960" y="235815"/>
                  </a:cubicBezTo>
                  <a:cubicBezTo>
                    <a:pt x="243415" y="209854"/>
                    <a:pt x="249470" y="200317"/>
                    <a:pt x="284256" y="198213"/>
                  </a:cubicBezTo>
                  <a:cubicBezTo>
                    <a:pt x="279927" y="218316"/>
                    <a:pt x="271722" y="251619"/>
                    <a:pt x="259794" y="279775"/>
                  </a:cubicBezTo>
                  <a:cubicBezTo>
                    <a:pt x="250015" y="289206"/>
                    <a:pt x="210929" y="327066"/>
                    <a:pt x="185755" y="353890"/>
                  </a:cubicBezTo>
                  <a:cubicBezTo>
                    <a:pt x="172055" y="368482"/>
                    <a:pt x="194111" y="389206"/>
                    <a:pt x="207841" y="374598"/>
                  </a:cubicBezTo>
                  <a:cubicBezTo>
                    <a:pt x="235619" y="344958"/>
                    <a:pt x="282500" y="299924"/>
                    <a:pt x="282969" y="299470"/>
                  </a:cubicBezTo>
                  <a:cubicBezTo>
                    <a:pt x="284407" y="298092"/>
                    <a:pt x="285558" y="296442"/>
                    <a:pt x="286360" y="294625"/>
                  </a:cubicBezTo>
                  <a:cubicBezTo>
                    <a:pt x="302875" y="256872"/>
                    <a:pt x="316348" y="198350"/>
                    <a:pt x="317635" y="183938"/>
                  </a:cubicBezTo>
                  <a:cubicBezTo>
                    <a:pt x="318028" y="179700"/>
                    <a:pt x="317953" y="151937"/>
                    <a:pt x="317816" y="150666"/>
                  </a:cubicBezTo>
                  <a:cubicBezTo>
                    <a:pt x="315455" y="128989"/>
                    <a:pt x="314350" y="67121"/>
                    <a:pt x="337314" y="41538"/>
                  </a:cubicBezTo>
                  <a:cubicBezTo>
                    <a:pt x="341083" y="37345"/>
                    <a:pt x="345246" y="34378"/>
                    <a:pt x="350014" y="32531"/>
                  </a:cubicBezTo>
                  <a:lnTo>
                    <a:pt x="363230" y="151423"/>
                  </a:lnTo>
                  <a:cubicBezTo>
                    <a:pt x="361489" y="168347"/>
                    <a:pt x="348183" y="298364"/>
                    <a:pt x="348304" y="317680"/>
                  </a:cubicBezTo>
                  <a:cubicBezTo>
                    <a:pt x="345912" y="325991"/>
                    <a:pt x="318013" y="351710"/>
                    <a:pt x="297638" y="370496"/>
                  </a:cubicBezTo>
                  <a:cubicBezTo>
                    <a:pt x="245958" y="418134"/>
                    <a:pt x="181653" y="477413"/>
                    <a:pt x="181653" y="530774"/>
                  </a:cubicBezTo>
                  <a:lnTo>
                    <a:pt x="181653" y="606462"/>
                  </a:lnTo>
                  <a:cubicBezTo>
                    <a:pt x="181653" y="626474"/>
                    <a:pt x="211928" y="626505"/>
                    <a:pt x="211928" y="606462"/>
                  </a:cubicBezTo>
                  <a:lnTo>
                    <a:pt x="211928" y="530774"/>
                  </a:lnTo>
                  <a:cubicBezTo>
                    <a:pt x="211928" y="490674"/>
                    <a:pt x="273312" y="434089"/>
                    <a:pt x="318134" y="392778"/>
                  </a:cubicBezTo>
                  <a:cubicBezTo>
                    <a:pt x="358870" y="355237"/>
                    <a:pt x="378443" y="336406"/>
                    <a:pt x="378443" y="318846"/>
                  </a:cubicBezTo>
                  <a:cubicBezTo>
                    <a:pt x="378443" y="302391"/>
                    <a:pt x="389312" y="193505"/>
                    <a:pt x="393505" y="152936"/>
                  </a:cubicBezTo>
                  <a:cubicBezTo>
                    <a:pt x="393611" y="151862"/>
                    <a:pt x="393611" y="150787"/>
                    <a:pt x="393490" y="149712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491721F4-5689-9043-55EB-AB68EA39AB56}"/>
                </a:ext>
              </a:extLst>
            </p:cNvPr>
            <p:cNvSpPr/>
            <p:nvPr/>
          </p:nvSpPr>
          <p:spPr>
            <a:xfrm>
              <a:off x="3748424" y="5170126"/>
              <a:ext cx="393582" cy="621585"/>
            </a:xfrm>
            <a:custGeom>
              <a:avLst/>
              <a:gdLst>
                <a:gd name="connsiteX0" fmla="*/ 301364 w 393582"/>
                <a:gd name="connsiteY0" fmla="*/ 316272 h 621585"/>
                <a:gd name="connsiteX1" fmla="*/ 222254 w 393582"/>
                <a:gd name="connsiteY1" fmla="*/ 262140 h 621585"/>
                <a:gd name="connsiteX2" fmla="*/ 192206 w 393582"/>
                <a:gd name="connsiteY2" fmla="*/ 219573 h 621585"/>
                <a:gd name="connsiteX3" fmla="*/ 105966 w 393582"/>
                <a:gd name="connsiteY3" fmla="*/ 167817 h 621585"/>
                <a:gd name="connsiteX4" fmla="*/ 105966 w 393582"/>
                <a:gd name="connsiteY4" fmla="*/ 153118 h 621585"/>
                <a:gd name="connsiteX5" fmla="*/ 78854 w 393582"/>
                <a:gd name="connsiteY5" fmla="*/ 21344 h 621585"/>
                <a:gd name="connsiteX6" fmla="*/ 30277 w 393582"/>
                <a:gd name="connsiteY6" fmla="*/ 0 h 621585"/>
                <a:gd name="connsiteX7" fmla="*/ 15231 w 393582"/>
                <a:gd name="connsiteY7" fmla="*/ 13473 h 621585"/>
                <a:gd name="connsiteX8" fmla="*/ 93 w 393582"/>
                <a:gd name="connsiteY8" fmla="*/ 149712 h 621585"/>
                <a:gd name="connsiteX9" fmla="*/ 78 w 393582"/>
                <a:gd name="connsiteY9" fmla="*/ 152936 h 621585"/>
                <a:gd name="connsiteX10" fmla="*/ 15140 w 393582"/>
                <a:gd name="connsiteY10" fmla="*/ 318831 h 621585"/>
                <a:gd name="connsiteX11" fmla="*/ 75448 w 393582"/>
                <a:gd name="connsiteY11" fmla="*/ 392763 h 621585"/>
                <a:gd name="connsiteX12" fmla="*/ 181655 w 393582"/>
                <a:gd name="connsiteY12" fmla="*/ 530759 h 621585"/>
                <a:gd name="connsiteX13" fmla="*/ 181655 w 393582"/>
                <a:gd name="connsiteY13" fmla="*/ 606447 h 621585"/>
                <a:gd name="connsiteX14" fmla="*/ 196792 w 393582"/>
                <a:gd name="connsiteY14" fmla="*/ 621585 h 621585"/>
                <a:gd name="connsiteX15" fmla="*/ 211930 w 393582"/>
                <a:gd name="connsiteY15" fmla="*/ 606447 h 621585"/>
                <a:gd name="connsiteX16" fmla="*/ 211930 w 393582"/>
                <a:gd name="connsiteY16" fmla="*/ 530759 h 621585"/>
                <a:gd name="connsiteX17" fmla="*/ 95960 w 393582"/>
                <a:gd name="connsiteY17" fmla="*/ 370496 h 621585"/>
                <a:gd name="connsiteX18" fmla="*/ 45415 w 393582"/>
                <a:gd name="connsiteY18" fmla="*/ 318831 h 621585"/>
                <a:gd name="connsiteX19" fmla="*/ 30368 w 393582"/>
                <a:gd name="connsiteY19" fmla="*/ 151423 h 621585"/>
                <a:gd name="connsiteX20" fmla="*/ 43583 w 393582"/>
                <a:gd name="connsiteY20" fmla="*/ 32531 h 621585"/>
                <a:gd name="connsiteX21" fmla="*/ 75691 w 393582"/>
                <a:gd name="connsiteY21" fmla="*/ 152316 h 621585"/>
                <a:gd name="connsiteX22" fmla="*/ 75903 w 393582"/>
                <a:gd name="connsiteY22" fmla="*/ 185119 h 621585"/>
                <a:gd name="connsiteX23" fmla="*/ 107238 w 393582"/>
                <a:gd name="connsiteY23" fmla="*/ 294625 h 621585"/>
                <a:gd name="connsiteX24" fmla="*/ 110628 w 393582"/>
                <a:gd name="connsiteY24" fmla="*/ 299470 h 621585"/>
                <a:gd name="connsiteX25" fmla="*/ 185757 w 393582"/>
                <a:gd name="connsiteY25" fmla="*/ 374598 h 621585"/>
                <a:gd name="connsiteX26" fmla="*/ 207843 w 393582"/>
                <a:gd name="connsiteY26" fmla="*/ 353890 h 621585"/>
                <a:gd name="connsiteX27" fmla="*/ 133804 w 393582"/>
                <a:gd name="connsiteY27" fmla="*/ 279775 h 621585"/>
                <a:gd name="connsiteX28" fmla="*/ 109342 w 393582"/>
                <a:gd name="connsiteY28" fmla="*/ 198213 h 621585"/>
                <a:gd name="connsiteX29" fmla="*/ 166638 w 393582"/>
                <a:gd name="connsiteY29" fmla="*/ 235815 h 621585"/>
                <a:gd name="connsiteX30" fmla="*/ 203377 w 393582"/>
                <a:gd name="connsiteY30" fmla="*/ 285921 h 621585"/>
                <a:gd name="connsiteX31" fmla="*/ 283501 w 393582"/>
                <a:gd name="connsiteY31" fmla="*/ 340720 h 621585"/>
                <a:gd name="connsiteX32" fmla="*/ 363307 w 393582"/>
                <a:gd name="connsiteY32" fmla="*/ 439932 h 621585"/>
                <a:gd name="connsiteX33" fmla="*/ 353241 w 393582"/>
                <a:gd name="connsiteY33" fmla="*/ 527095 h 621585"/>
                <a:gd name="connsiteX34" fmla="*/ 348170 w 393582"/>
                <a:gd name="connsiteY34" fmla="*/ 561034 h 621585"/>
                <a:gd name="connsiteX35" fmla="*/ 348170 w 393582"/>
                <a:gd name="connsiteY35" fmla="*/ 606447 h 621585"/>
                <a:gd name="connsiteX36" fmla="*/ 363307 w 393582"/>
                <a:gd name="connsiteY36" fmla="*/ 621585 h 621585"/>
                <a:gd name="connsiteX37" fmla="*/ 378445 w 393582"/>
                <a:gd name="connsiteY37" fmla="*/ 606447 h 621585"/>
                <a:gd name="connsiteX38" fmla="*/ 378445 w 393582"/>
                <a:gd name="connsiteY38" fmla="*/ 561034 h 621585"/>
                <a:gd name="connsiteX39" fmla="*/ 382835 w 393582"/>
                <a:gd name="connsiteY39" fmla="*/ 533484 h 621585"/>
                <a:gd name="connsiteX40" fmla="*/ 393583 w 393582"/>
                <a:gd name="connsiteY40" fmla="*/ 439932 h 621585"/>
                <a:gd name="connsiteX41" fmla="*/ 301364 w 393582"/>
                <a:gd name="connsiteY41" fmla="*/ 316272 h 6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3582" h="621585">
                  <a:moveTo>
                    <a:pt x="301364" y="316272"/>
                  </a:moveTo>
                  <a:lnTo>
                    <a:pt x="222254" y="262140"/>
                  </a:lnTo>
                  <a:cubicBezTo>
                    <a:pt x="208554" y="245337"/>
                    <a:pt x="199517" y="231092"/>
                    <a:pt x="192206" y="219573"/>
                  </a:cubicBezTo>
                  <a:cubicBezTo>
                    <a:pt x="171179" y="186421"/>
                    <a:pt x="158464" y="170269"/>
                    <a:pt x="105966" y="167817"/>
                  </a:cubicBezTo>
                  <a:lnTo>
                    <a:pt x="105966" y="153118"/>
                  </a:lnTo>
                  <a:cubicBezTo>
                    <a:pt x="107283" y="140433"/>
                    <a:pt x="113989" y="60566"/>
                    <a:pt x="78854" y="21344"/>
                  </a:cubicBezTo>
                  <a:cubicBezTo>
                    <a:pt x="66335" y="7372"/>
                    <a:pt x="49533" y="0"/>
                    <a:pt x="30277" y="0"/>
                  </a:cubicBezTo>
                  <a:cubicBezTo>
                    <a:pt x="22557" y="0"/>
                    <a:pt x="16078" y="5798"/>
                    <a:pt x="15231" y="13473"/>
                  </a:cubicBezTo>
                  <a:lnTo>
                    <a:pt x="93" y="149712"/>
                  </a:lnTo>
                  <a:cubicBezTo>
                    <a:pt x="-28" y="150787"/>
                    <a:pt x="-28" y="151862"/>
                    <a:pt x="78" y="152936"/>
                  </a:cubicBezTo>
                  <a:cubicBezTo>
                    <a:pt x="4271" y="193490"/>
                    <a:pt x="15140" y="302376"/>
                    <a:pt x="15140" y="318831"/>
                  </a:cubicBezTo>
                  <a:cubicBezTo>
                    <a:pt x="15140" y="336390"/>
                    <a:pt x="34713" y="355222"/>
                    <a:pt x="75448" y="392763"/>
                  </a:cubicBezTo>
                  <a:cubicBezTo>
                    <a:pt x="120271" y="434074"/>
                    <a:pt x="181655" y="490659"/>
                    <a:pt x="181655" y="530759"/>
                  </a:cubicBezTo>
                  <a:lnTo>
                    <a:pt x="181655" y="606447"/>
                  </a:lnTo>
                  <a:cubicBezTo>
                    <a:pt x="181655" y="614803"/>
                    <a:pt x="188436" y="621585"/>
                    <a:pt x="196792" y="621585"/>
                  </a:cubicBezTo>
                  <a:cubicBezTo>
                    <a:pt x="205148" y="621585"/>
                    <a:pt x="211930" y="614803"/>
                    <a:pt x="211930" y="606447"/>
                  </a:cubicBezTo>
                  <a:lnTo>
                    <a:pt x="211930" y="530759"/>
                  </a:lnTo>
                  <a:cubicBezTo>
                    <a:pt x="211930" y="477398"/>
                    <a:pt x="147625" y="418119"/>
                    <a:pt x="95960" y="370496"/>
                  </a:cubicBezTo>
                  <a:cubicBezTo>
                    <a:pt x="75600" y="351710"/>
                    <a:pt x="47686" y="326006"/>
                    <a:pt x="45415" y="318831"/>
                  </a:cubicBezTo>
                  <a:cubicBezTo>
                    <a:pt x="45415" y="298410"/>
                    <a:pt x="32109" y="168347"/>
                    <a:pt x="30368" y="151423"/>
                  </a:cubicBezTo>
                  <a:lnTo>
                    <a:pt x="43583" y="32531"/>
                  </a:lnTo>
                  <a:cubicBezTo>
                    <a:pt x="81625" y="47199"/>
                    <a:pt x="75691" y="127066"/>
                    <a:pt x="75691" y="152316"/>
                  </a:cubicBezTo>
                  <a:cubicBezTo>
                    <a:pt x="75706" y="156312"/>
                    <a:pt x="75585" y="183242"/>
                    <a:pt x="75903" y="185119"/>
                  </a:cubicBezTo>
                  <a:cubicBezTo>
                    <a:pt x="76326" y="187647"/>
                    <a:pt x="86559" y="247365"/>
                    <a:pt x="107238" y="294625"/>
                  </a:cubicBezTo>
                  <a:cubicBezTo>
                    <a:pt x="108040" y="296457"/>
                    <a:pt x="109175" y="298092"/>
                    <a:pt x="110628" y="299470"/>
                  </a:cubicBezTo>
                  <a:cubicBezTo>
                    <a:pt x="111098" y="299924"/>
                    <a:pt x="157964" y="344958"/>
                    <a:pt x="185757" y="374598"/>
                  </a:cubicBezTo>
                  <a:cubicBezTo>
                    <a:pt x="199487" y="389251"/>
                    <a:pt x="221512" y="368452"/>
                    <a:pt x="207843" y="353890"/>
                  </a:cubicBezTo>
                  <a:cubicBezTo>
                    <a:pt x="182669" y="327050"/>
                    <a:pt x="143583" y="289191"/>
                    <a:pt x="133804" y="279775"/>
                  </a:cubicBezTo>
                  <a:cubicBezTo>
                    <a:pt x="121876" y="251619"/>
                    <a:pt x="113671" y="218316"/>
                    <a:pt x="109342" y="198213"/>
                  </a:cubicBezTo>
                  <a:cubicBezTo>
                    <a:pt x="144128" y="200317"/>
                    <a:pt x="150183" y="209854"/>
                    <a:pt x="166638" y="235815"/>
                  </a:cubicBezTo>
                  <a:cubicBezTo>
                    <a:pt x="171512" y="243490"/>
                    <a:pt x="195793" y="280759"/>
                    <a:pt x="203377" y="285921"/>
                  </a:cubicBezTo>
                  <a:lnTo>
                    <a:pt x="283501" y="340720"/>
                  </a:lnTo>
                  <a:cubicBezTo>
                    <a:pt x="314367" y="364743"/>
                    <a:pt x="363307" y="412927"/>
                    <a:pt x="363307" y="439932"/>
                  </a:cubicBezTo>
                  <a:cubicBezTo>
                    <a:pt x="363307" y="480471"/>
                    <a:pt x="357494" y="507416"/>
                    <a:pt x="353241" y="527095"/>
                  </a:cubicBezTo>
                  <a:cubicBezTo>
                    <a:pt x="350516" y="539720"/>
                    <a:pt x="348170" y="550619"/>
                    <a:pt x="348170" y="561034"/>
                  </a:cubicBezTo>
                  <a:lnTo>
                    <a:pt x="348170" y="606447"/>
                  </a:lnTo>
                  <a:cubicBezTo>
                    <a:pt x="348170" y="614803"/>
                    <a:pt x="354951" y="621585"/>
                    <a:pt x="363307" y="621585"/>
                  </a:cubicBezTo>
                  <a:cubicBezTo>
                    <a:pt x="371663" y="621585"/>
                    <a:pt x="378445" y="614803"/>
                    <a:pt x="378445" y="606447"/>
                  </a:cubicBezTo>
                  <a:lnTo>
                    <a:pt x="378445" y="561034"/>
                  </a:lnTo>
                  <a:cubicBezTo>
                    <a:pt x="378445" y="553844"/>
                    <a:pt x="380383" y="544852"/>
                    <a:pt x="382835" y="533484"/>
                  </a:cubicBezTo>
                  <a:cubicBezTo>
                    <a:pt x="387376" y="512472"/>
                    <a:pt x="393583" y="483711"/>
                    <a:pt x="393583" y="439932"/>
                  </a:cubicBezTo>
                  <a:cubicBezTo>
                    <a:pt x="393583" y="389524"/>
                    <a:pt x="311491" y="324114"/>
                    <a:pt x="301364" y="316272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AE371982-32E9-F67B-ED16-8A04D8A15AE4}"/>
                </a:ext>
              </a:extLst>
            </p:cNvPr>
            <p:cNvSpPr/>
            <p:nvPr/>
          </p:nvSpPr>
          <p:spPr>
            <a:xfrm>
              <a:off x="3854390" y="4974274"/>
              <a:ext cx="575233" cy="484407"/>
            </a:xfrm>
            <a:custGeom>
              <a:avLst/>
              <a:gdLst>
                <a:gd name="connsiteX0" fmla="*/ 280335 w 575233"/>
                <a:gd name="connsiteY0" fmla="*/ 482545 h 484407"/>
                <a:gd name="connsiteX1" fmla="*/ 294898 w 575233"/>
                <a:gd name="connsiteY1" fmla="*/ 482545 h 484407"/>
                <a:gd name="connsiteX2" fmla="*/ 575233 w 575233"/>
                <a:gd name="connsiteY2" fmla="*/ 149318 h 484407"/>
                <a:gd name="connsiteX3" fmla="*/ 438994 w 575233"/>
                <a:gd name="connsiteY3" fmla="*/ 0 h 484407"/>
                <a:gd name="connsiteX4" fmla="*/ 287617 w 575233"/>
                <a:gd name="connsiteY4" fmla="*/ 119482 h 484407"/>
                <a:gd name="connsiteX5" fmla="*/ 136239 w 575233"/>
                <a:gd name="connsiteY5" fmla="*/ 0 h 484407"/>
                <a:gd name="connsiteX6" fmla="*/ 0 w 575233"/>
                <a:gd name="connsiteY6" fmla="*/ 149318 h 484407"/>
                <a:gd name="connsiteX7" fmla="*/ 280335 w 575233"/>
                <a:gd name="connsiteY7" fmla="*/ 482545 h 484407"/>
                <a:gd name="connsiteX8" fmla="*/ 136239 w 575233"/>
                <a:gd name="connsiteY8" fmla="*/ 30275 h 484407"/>
                <a:gd name="connsiteX9" fmla="*/ 273266 w 575233"/>
                <a:gd name="connsiteY9" fmla="*/ 164441 h 484407"/>
                <a:gd name="connsiteX10" fmla="*/ 301967 w 575233"/>
                <a:gd name="connsiteY10" fmla="*/ 164441 h 484407"/>
                <a:gd name="connsiteX11" fmla="*/ 438994 w 575233"/>
                <a:gd name="connsiteY11" fmla="*/ 30275 h 484407"/>
                <a:gd name="connsiteX12" fmla="*/ 544958 w 575233"/>
                <a:gd name="connsiteY12" fmla="*/ 149318 h 484407"/>
                <a:gd name="connsiteX13" fmla="*/ 287617 w 575233"/>
                <a:gd name="connsiteY13" fmla="*/ 451952 h 484407"/>
                <a:gd name="connsiteX14" fmla="*/ 30275 w 575233"/>
                <a:gd name="connsiteY14" fmla="*/ 149318 h 484407"/>
                <a:gd name="connsiteX15" fmla="*/ 136239 w 575233"/>
                <a:gd name="connsiteY15" fmla="*/ 30275 h 4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5233" h="484407">
                  <a:moveTo>
                    <a:pt x="280335" y="482545"/>
                  </a:moveTo>
                  <a:cubicBezTo>
                    <a:pt x="284877" y="485028"/>
                    <a:pt x="290357" y="485028"/>
                    <a:pt x="294898" y="482545"/>
                  </a:cubicBezTo>
                  <a:cubicBezTo>
                    <a:pt x="457326" y="393414"/>
                    <a:pt x="575233" y="253269"/>
                    <a:pt x="575233" y="149318"/>
                  </a:cubicBezTo>
                  <a:cubicBezTo>
                    <a:pt x="575233" y="52331"/>
                    <a:pt x="505040" y="0"/>
                    <a:pt x="438994" y="0"/>
                  </a:cubicBezTo>
                  <a:cubicBezTo>
                    <a:pt x="372388" y="0"/>
                    <a:pt x="318301" y="55661"/>
                    <a:pt x="287617" y="119482"/>
                  </a:cubicBezTo>
                  <a:cubicBezTo>
                    <a:pt x="256933" y="55661"/>
                    <a:pt x="202830" y="0"/>
                    <a:pt x="136239" y="0"/>
                  </a:cubicBezTo>
                  <a:cubicBezTo>
                    <a:pt x="70194" y="0"/>
                    <a:pt x="0" y="52331"/>
                    <a:pt x="0" y="149318"/>
                  </a:cubicBezTo>
                  <a:cubicBezTo>
                    <a:pt x="0" y="253284"/>
                    <a:pt x="117908" y="393414"/>
                    <a:pt x="280335" y="482545"/>
                  </a:cubicBezTo>
                  <a:close/>
                  <a:moveTo>
                    <a:pt x="136239" y="30275"/>
                  </a:moveTo>
                  <a:cubicBezTo>
                    <a:pt x="199561" y="30275"/>
                    <a:pt x="251665" y="99818"/>
                    <a:pt x="273266" y="164441"/>
                  </a:cubicBezTo>
                  <a:cubicBezTo>
                    <a:pt x="277853" y="178186"/>
                    <a:pt x="297381" y="178171"/>
                    <a:pt x="301967" y="164441"/>
                  </a:cubicBezTo>
                  <a:cubicBezTo>
                    <a:pt x="323569" y="99818"/>
                    <a:pt x="375673" y="30275"/>
                    <a:pt x="438994" y="30275"/>
                  </a:cubicBezTo>
                  <a:cubicBezTo>
                    <a:pt x="490371" y="30275"/>
                    <a:pt x="544958" y="71995"/>
                    <a:pt x="544958" y="149318"/>
                  </a:cubicBezTo>
                  <a:cubicBezTo>
                    <a:pt x="544958" y="239887"/>
                    <a:pt x="434831" y="368982"/>
                    <a:pt x="287617" y="451952"/>
                  </a:cubicBezTo>
                  <a:cubicBezTo>
                    <a:pt x="140402" y="368982"/>
                    <a:pt x="30275" y="239903"/>
                    <a:pt x="30275" y="149318"/>
                  </a:cubicBezTo>
                  <a:cubicBezTo>
                    <a:pt x="30275" y="71995"/>
                    <a:pt x="84862" y="30275"/>
                    <a:pt x="136239" y="30275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17" name="כותרת 10">
            <a:extLst>
              <a:ext uri="{FF2B5EF4-FFF2-40B4-BE49-F238E27FC236}">
                <a16:creationId xmlns:a16="http://schemas.microsoft.com/office/drawing/2014/main" id="{0C8FB38B-77D6-83A2-DEE2-2BDA770EA16A}"/>
              </a:ext>
            </a:extLst>
          </p:cNvPr>
          <p:cNvSpPr txBox="1">
            <a:spLocks/>
          </p:cNvSpPr>
          <p:nvPr/>
        </p:nvSpPr>
        <p:spPr>
          <a:xfrm>
            <a:off x="1" y="1032249"/>
            <a:ext cx="121920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מומחי/</a:t>
            </a:r>
            <a:r>
              <a:rPr lang="he-IL" sz="3600" b="1" dirty="0" err="1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הלמידה שלנו לרשותכן/ם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0BF043FD-44A9-C608-1D37-8544ABAD5A1F}"/>
              </a:ext>
            </a:extLst>
          </p:cNvPr>
          <p:cNvSpPr txBox="1"/>
          <p:nvPr/>
        </p:nvSpPr>
        <p:spPr>
          <a:xfrm>
            <a:off x="7562850" y="1944618"/>
            <a:ext cx="1714458" cy="10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ד"ר צביה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אלגלי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משפטים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מדעי החיים</a:t>
            </a:r>
          </a:p>
          <a:p>
            <a:pPr algn="r" rtl="1">
              <a:lnSpc>
                <a:spcPct val="110000"/>
              </a:lnSpc>
            </a:pPr>
            <a:r>
              <a:rPr lang="en-US" sz="1400" b="0" i="0" u="sng" dirty="0">
                <a:solidFill>
                  <a:srgbClr val="00280F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  <a:hlinkClick r:id="rId2"/>
              </a:rPr>
              <a:t>zvia.elgali@biu.ac.il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F13257A7-5C5F-2D3C-EDE6-37DE74D94E7D}"/>
              </a:ext>
            </a:extLst>
          </p:cNvPr>
          <p:cNvSpPr txBox="1"/>
          <p:nvPr/>
        </p:nvSpPr>
        <p:spPr>
          <a:xfrm>
            <a:off x="1438973" y="2830929"/>
            <a:ext cx="3353192" cy="82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טל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גרינסון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מדעי היהדות</a:t>
            </a:r>
          </a:p>
          <a:p>
            <a:pPr algn="r" rtl="1">
              <a:lnSpc>
                <a:spcPct val="110000"/>
              </a:lnSpc>
            </a:pPr>
            <a:r>
              <a:rPr lang="en-US" sz="1400" b="0" i="0" u="sng" dirty="0">
                <a:solidFill>
                  <a:srgbClr val="00280F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tal.grinson-grinbaum@biu.ac.il</a:t>
            </a:r>
            <a:endParaRPr lang="en-US" sz="1400" b="0" i="0" u="sng" dirty="0">
              <a:solidFill>
                <a:srgbClr val="00280F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3" name="גרפיקה 42">
            <a:hlinkClick r:id="rId4" action="ppaction://hlinksldjump"/>
            <a:extLst>
              <a:ext uri="{FF2B5EF4-FFF2-40B4-BE49-F238E27FC236}">
                <a16:creationId xmlns:a16="http://schemas.microsoft.com/office/drawing/2014/main" id="{A0E201F8-6C0B-CBD4-F608-8A76DC3EE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F35AF173-52A9-E382-F045-4BA4B2BD0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BBCDE16B-73D3-256A-B2D8-6FC1F0A0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12340" b="12340"/>
          <a:stretch/>
        </p:blipFill>
        <p:spPr bwMode="auto">
          <a:xfrm>
            <a:off x="9420225" y="1630591"/>
            <a:ext cx="1163780" cy="1155347"/>
          </a:xfrm>
          <a:prstGeom prst="ellipse">
            <a:avLst/>
          </a:prstGeom>
          <a:ln w="19050">
            <a:solidFill>
              <a:srgbClr val="9DB6A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אליפסה 48">
            <a:extLst>
              <a:ext uri="{FF2B5EF4-FFF2-40B4-BE49-F238E27FC236}">
                <a16:creationId xmlns:a16="http://schemas.microsoft.com/office/drawing/2014/main" id="{D9893559-56AD-2665-65F6-029C14EE55C1}"/>
              </a:ext>
            </a:extLst>
          </p:cNvPr>
          <p:cNvSpPr/>
          <p:nvPr/>
        </p:nvSpPr>
        <p:spPr>
          <a:xfrm>
            <a:off x="4959703" y="2338423"/>
            <a:ext cx="1152144" cy="1152144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rgbClr val="9DB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15">
            <a:extLst>
              <a:ext uri="{FF2B5EF4-FFF2-40B4-BE49-F238E27FC236}">
                <a16:creationId xmlns:a16="http://schemas.microsoft.com/office/drawing/2014/main" id="{27BBBFA8-78BF-7A16-9104-761C76BD33DF}"/>
              </a:ext>
            </a:extLst>
          </p:cNvPr>
          <p:cNvSpPr/>
          <p:nvPr/>
        </p:nvSpPr>
        <p:spPr>
          <a:xfrm>
            <a:off x="6496775" y="5256663"/>
            <a:ext cx="3691131" cy="1045935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מלבן 15">
            <a:extLst>
              <a:ext uri="{FF2B5EF4-FFF2-40B4-BE49-F238E27FC236}">
                <a16:creationId xmlns:a16="http://schemas.microsoft.com/office/drawing/2014/main" id="{7C085273-7791-1489-CFE3-5F8F52396B19}"/>
              </a:ext>
            </a:extLst>
          </p:cNvPr>
          <p:cNvSpPr/>
          <p:nvPr/>
        </p:nvSpPr>
        <p:spPr>
          <a:xfrm>
            <a:off x="6496775" y="3524209"/>
            <a:ext cx="3691131" cy="1045935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64692BA6-B6F4-A1E3-590B-123551EFD655}"/>
              </a:ext>
            </a:extLst>
          </p:cNvPr>
          <p:cNvSpPr txBox="1"/>
          <p:nvPr/>
        </p:nvSpPr>
        <p:spPr>
          <a:xfrm>
            <a:off x="7000112" y="3490567"/>
            <a:ext cx="2237126" cy="1128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ד"ר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ליהיא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תלם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חינוך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מדעי הרוח</a:t>
            </a:r>
          </a:p>
          <a:p>
            <a:pPr algn="r" rtl="1">
              <a:lnSpc>
                <a:spcPct val="110000"/>
              </a:lnSpc>
            </a:pPr>
            <a:r>
              <a:rPr lang="en-US" sz="1400" b="0" i="0" u="sng" dirty="0">
                <a:solidFill>
                  <a:srgbClr val="00280F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  <a:hlinkClick r:id="rId10"/>
              </a:rPr>
              <a:t>lihi.telem@biu.ac.il</a:t>
            </a:r>
            <a:endParaRPr lang="en-US" sz="1400" b="0" i="0" u="sng" dirty="0">
              <a:solidFill>
                <a:srgbClr val="00280F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435AB9F3-422E-BF3B-3C5E-F01974B52057}"/>
              </a:ext>
            </a:extLst>
          </p:cNvPr>
          <p:cNvSpPr txBox="1"/>
          <p:nvPr/>
        </p:nvSpPr>
        <p:spPr>
          <a:xfrm>
            <a:off x="6210299" y="5215565"/>
            <a:ext cx="3075152" cy="1128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אלי מרקל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מדעים מדויקים </a:t>
            </a: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הנדסה</a:t>
            </a:r>
          </a:p>
          <a:p>
            <a:pPr algn="r" rtl="1">
              <a:lnSpc>
                <a:spcPct val="110000"/>
              </a:lnSpc>
            </a:pPr>
            <a:r>
              <a:rPr lang="en-US" sz="1400" b="0" i="0" u="sng" dirty="0">
                <a:solidFill>
                  <a:srgbClr val="00280F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  <a:hlinkClick r:id="rId11"/>
              </a:rPr>
              <a:t>eli.merkel@biu.ac.il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7" name="Picture 1">
            <a:extLst>
              <a:ext uri="{FF2B5EF4-FFF2-40B4-BE49-F238E27FC236}">
                <a16:creationId xmlns:a16="http://schemas.microsoft.com/office/drawing/2014/main" id="{376E075A-DDC4-807F-F737-4D1AF1F86C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6090" y="4834270"/>
            <a:ext cx="1143143" cy="1152144"/>
          </a:xfrm>
          <a:prstGeom prst="ellipse">
            <a:avLst/>
          </a:prstGeom>
          <a:ln w="19050">
            <a:solidFill>
              <a:srgbClr val="9DB6AD"/>
            </a:solidFill>
          </a:ln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DF24389C-F401-F2A8-DF3D-A537B1BB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897" y="3168166"/>
            <a:ext cx="1152144" cy="1152144"/>
          </a:xfrm>
          <a:prstGeom prst="ellipse">
            <a:avLst/>
          </a:prstGeom>
          <a:ln w="19050">
            <a:solidFill>
              <a:srgbClr val="9DB6A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5CDFDEE-60E1-BFB8-AADC-1CB72C8B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10" y="4104519"/>
            <a:ext cx="1152144" cy="1152144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19050">
            <a:solidFill>
              <a:srgbClr val="9DB6AD"/>
            </a:solidFill>
          </a:ln>
        </p:spPr>
      </p:pic>
      <p:sp>
        <p:nvSpPr>
          <p:cNvPr id="7" name="תיבת טקסט 40">
            <a:extLst>
              <a:ext uri="{FF2B5EF4-FFF2-40B4-BE49-F238E27FC236}">
                <a16:creationId xmlns:a16="http://schemas.microsoft.com/office/drawing/2014/main" id="{6E645802-03A7-12EA-DB36-EF3C6D7B50DD}"/>
              </a:ext>
            </a:extLst>
          </p:cNvPr>
          <p:cNvSpPr txBox="1"/>
          <p:nvPr/>
        </p:nvSpPr>
        <p:spPr>
          <a:xfrm>
            <a:off x="1455624" y="4618696"/>
            <a:ext cx="3353192" cy="825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ד"ר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גילעד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גרינוולד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מדעי החברה</a:t>
            </a:r>
          </a:p>
          <a:p>
            <a:pPr algn="r" rtl="1">
              <a:lnSpc>
                <a:spcPct val="110000"/>
              </a:lnSpc>
            </a:pPr>
            <a:r>
              <a:rPr lang="en-US" sz="1400" u="sng" dirty="0">
                <a:solidFill>
                  <a:srgbClr val="00280F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gilad.greenwald@biu.ac.il</a:t>
            </a:r>
            <a:endParaRPr lang="en-US" sz="1400" b="0" i="0" dirty="0">
              <a:solidFill>
                <a:srgbClr val="00280F"/>
              </a:solidFill>
              <a:effectLst/>
              <a:latin typeface="FedraSansBarilan"/>
            </a:endParaRPr>
          </a:p>
        </p:txBody>
      </p:sp>
    </p:spTree>
    <p:extLst>
      <p:ext uri="{BB962C8B-B14F-4D97-AF65-F5344CB8AC3E}">
        <p14:creationId xmlns:p14="http://schemas.microsoft.com/office/powerpoint/2010/main" val="27440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>
            <a:extLst>
              <a:ext uri="{FF2B5EF4-FFF2-40B4-BE49-F238E27FC236}">
                <a16:creationId xmlns:a16="http://schemas.microsoft.com/office/drawing/2014/main" id="{D742D436-E65C-3011-64BE-1D9F4FE158D7}"/>
              </a:ext>
            </a:extLst>
          </p:cNvPr>
          <p:cNvSpPr/>
          <p:nvPr/>
        </p:nvSpPr>
        <p:spPr>
          <a:xfrm>
            <a:off x="4879910" y="1324947"/>
            <a:ext cx="6457849" cy="4906067"/>
          </a:xfrm>
          <a:prstGeom prst="rect">
            <a:avLst/>
          </a:prstGeom>
          <a:solidFill>
            <a:srgbClr val="EB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0D4CA43-6813-C74F-A639-3D0FAFE869C7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תמיכה רגשית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B87D48A0-3D54-DEC4-5510-5B782E6CB366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>
            <a:extLst>
              <a:ext uri="{FF2B5EF4-FFF2-40B4-BE49-F238E27FC236}">
                <a16:creationId xmlns:a16="http://schemas.microsoft.com/office/drawing/2014/main" id="{711495E2-3E8F-CF58-ACBD-55D9C04D91F2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2" name="גרפיקה 46">
            <a:extLst>
              <a:ext uri="{FF2B5EF4-FFF2-40B4-BE49-F238E27FC236}">
                <a16:creationId xmlns:a16="http://schemas.microsoft.com/office/drawing/2014/main" id="{8C9A8F40-3AA4-ED1C-AC5F-0CB35D74ACA8}"/>
              </a:ext>
            </a:extLst>
          </p:cNvPr>
          <p:cNvGrpSpPr/>
          <p:nvPr/>
        </p:nvGrpSpPr>
        <p:grpSpPr>
          <a:xfrm>
            <a:off x="11384105" y="277839"/>
            <a:ext cx="490547" cy="509411"/>
            <a:chOff x="3748424" y="4974274"/>
            <a:chExt cx="787165" cy="817436"/>
          </a:xfrm>
          <a:solidFill>
            <a:schemeClr val="bg1"/>
          </a:solidFill>
        </p:grpSpPr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id="{A2668D1F-83A2-B9BB-0C40-4CA9E0D6C25F}"/>
                </a:ext>
              </a:extLst>
            </p:cNvPr>
            <p:cNvSpPr/>
            <p:nvPr/>
          </p:nvSpPr>
          <p:spPr>
            <a:xfrm>
              <a:off x="4142007" y="5170111"/>
              <a:ext cx="393582" cy="621482"/>
            </a:xfrm>
            <a:custGeom>
              <a:avLst/>
              <a:gdLst>
                <a:gd name="connsiteX0" fmla="*/ 393490 w 393582"/>
                <a:gd name="connsiteY0" fmla="*/ 149712 h 621482"/>
                <a:gd name="connsiteX1" fmla="*/ 378352 w 393582"/>
                <a:gd name="connsiteY1" fmla="*/ 13473 h 621482"/>
                <a:gd name="connsiteX2" fmla="*/ 363305 w 393582"/>
                <a:gd name="connsiteY2" fmla="*/ 0 h 621482"/>
                <a:gd name="connsiteX3" fmla="*/ 314728 w 393582"/>
                <a:gd name="connsiteY3" fmla="*/ 21359 h 621482"/>
                <a:gd name="connsiteX4" fmla="*/ 287617 w 393582"/>
                <a:gd name="connsiteY4" fmla="*/ 153133 h 621482"/>
                <a:gd name="connsiteX5" fmla="*/ 287617 w 393582"/>
                <a:gd name="connsiteY5" fmla="*/ 167832 h 621482"/>
                <a:gd name="connsiteX6" fmla="*/ 201377 w 393582"/>
                <a:gd name="connsiteY6" fmla="*/ 219588 h 621482"/>
                <a:gd name="connsiteX7" fmla="*/ 171329 w 393582"/>
                <a:gd name="connsiteY7" fmla="*/ 262155 h 621482"/>
                <a:gd name="connsiteX8" fmla="*/ 91462 w 393582"/>
                <a:gd name="connsiteY8" fmla="*/ 316832 h 621482"/>
                <a:gd name="connsiteX9" fmla="*/ 0 w 393582"/>
                <a:gd name="connsiteY9" fmla="*/ 439948 h 621482"/>
                <a:gd name="connsiteX10" fmla="*/ 10748 w 393582"/>
                <a:gd name="connsiteY10" fmla="*/ 533499 h 621482"/>
                <a:gd name="connsiteX11" fmla="*/ 15138 w 393582"/>
                <a:gd name="connsiteY11" fmla="*/ 561049 h 621482"/>
                <a:gd name="connsiteX12" fmla="*/ 15138 w 393582"/>
                <a:gd name="connsiteY12" fmla="*/ 606462 h 621482"/>
                <a:gd name="connsiteX13" fmla="*/ 45413 w 393582"/>
                <a:gd name="connsiteY13" fmla="*/ 606462 h 621482"/>
                <a:gd name="connsiteX14" fmla="*/ 45413 w 393582"/>
                <a:gd name="connsiteY14" fmla="*/ 561049 h 621482"/>
                <a:gd name="connsiteX15" fmla="*/ 40342 w 393582"/>
                <a:gd name="connsiteY15" fmla="*/ 527111 h 621482"/>
                <a:gd name="connsiteX16" fmla="*/ 30275 w 393582"/>
                <a:gd name="connsiteY16" fmla="*/ 439948 h 621482"/>
                <a:gd name="connsiteX17" fmla="*/ 109309 w 393582"/>
                <a:gd name="connsiteY17" fmla="*/ 341265 h 621482"/>
                <a:gd name="connsiteX18" fmla="*/ 190205 w 393582"/>
                <a:gd name="connsiteY18" fmla="*/ 285921 h 621482"/>
                <a:gd name="connsiteX19" fmla="*/ 193339 w 393582"/>
                <a:gd name="connsiteY19" fmla="*/ 283075 h 621482"/>
                <a:gd name="connsiteX20" fmla="*/ 226960 w 393582"/>
                <a:gd name="connsiteY20" fmla="*/ 235815 h 621482"/>
                <a:gd name="connsiteX21" fmla="*/ 284256 w 393582"/>
                <a:gd name="connsiteY21" fmla="*/ 198213 h 621482"/>
                <a:gd name="connsiteX22" fmla="*/ 259794 w 393582"/>
                <a:gd name="connsiteY22" fmla="*/ 279775 h 621482"/>
                <a:gd name="connsiteX23" fmla="*/ 185755 w 393582"/>
                <a:gd name="connsiteY23" fmla="*/ 353890 h 621482"/>
                <a:gd name="connsiteX24" fmla="*/ 207841 w 393582"/>
                <a:gd name="connsiteY24" fmla="*/ 374598 h 621482"/>
                <a:gd name="connsiteX25" fmla="*/ 282969 w 393582"/>
                <a:gd name="connsiteY25" fmla="*/ 299470 h 621482"/>
                <a:gd name="connsiteX26" fmla="*/ 286360 w 393582"/>
                <a:gd name="connsiteY26" fmla="*/ 294625 h 621482"/>
                <a:gd name="connsiteX27" fmla="*/ 317635 w 393582"/>
                <a:gd name="connsiteY27" fmla="*/ 183938 h 621482"/>
                <a:gd name="connsiteX28" fmla="*/ 317816 w 393582"/>
                <a:gd name="connsiteY28" fmla="*/ 150666 h 621482"/>
                <a:gd name="connsiteX29" fmla="*/ 337314 w 393582"/>
                <a:gd name="connsiteY29" fmla="*/ 41538 h 621482"/>
                <a:gd name="connsiteX30" fmla="*/ 350014 w 393582"/>
                <a:gd name="connsiteY30" fmla="*/ 32531 h 621482"/>
                <a:gd name="connsiteX31" fmla="*/ 363230 w 393582"/>
                <a:gd name="connsiteY31" fmla="*/ 151423 h 621482"/>
                <a:gd name="connsiteX32" fmla="*/ 348304 w 393582"/>
                <a:gd name="connsiteY32" fmla="*/ 317680 h 621482"/>
                <a:gd name="connsiteX33" fmla="*/ 297638 w 393582"/>
                <a:gd name="connsiteY33" fmla="*/ 370496 h 621482"/>
                <a:gd name="connsiteX34" fmla="*/ 181653 w 393582"/>
                <a:gd name="connsiteY34" fmla="*/ 530774 h 621482"/>
                <a:gd name="connsiteX35" fmla="*/ 181653 w 393582"/>
                <a:gd name="connsiteY35" fmla="*/ 606462 h 621482"/>
                <a:gd name="connsiteX36" fmla="*/ 211928 w 393582"/>
                <a:gd name="connsiteY36" fmla="*/ 606462 h 621482"/>
                <a:gd name="connsiteX37" fmla="*/ 211928 w 393582"/>
                <a:gd name="connsiteY37" fmla="*/ 530774 h 621482"/>
                <a:gd name="connsiteX38" fmla="*/ 318134 w 393582"/>
                <a:gd name="connsiteY38" fmla="*/ 392778 h 621482"/>
                <a:gd name="connsiteX39" fmla="*/ 378443 w 393582"/>
                <a:gd name="connsiteY39" fmla="*/ 318846 h 621482"/>
                <a:gd name="connsiteX40" fmla="*/ 393505 w 393582"/>
                <a:gd name="connsiteY40" fmla="*/ 152936 h 621482"/>
                <a:gd name="connsiteX41" fmla="*/ 393490 w 393582"/>
                <a:gd name="connsiteY41" fmla="*/ 149712 h 6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3582" h="621482">
                  <a:moveTo>
                    <a:pt x="393490" y="149712"/>
                  </a:moveTo>
                  <a:lnTo>
                    <a:pt x="378352" y="13473"/>
                  </a:lnTo>
                  <a:cubicBezTo>
                    <a:pt x="377504" y="5813"/>
                    <a:pt x="371025" y="0"/>
                    <a:pt x="363305" y="0"/>
                  </a:cubicBezTo>
                  <a:cubicBezTo>
                    <a:pt x="344050" y="0"/>
                    <a:pt x="327247" y="7387"/>
                    <a:pt x="314728" y="21359"/>
                  </a:cubicBezTo>
                  <a:cubicBezTo>
                    <a:pt x="279594" y="60581"/>
                    <a:pt x="286300" y="140448"/>
                    <a:pt x="287617" y="153133"/>
                  </a:cubicBezTo>
                  <a:lnTo>
                    <a:pt x="287617" y="167832"/>
                  </a:lnTo>
                  <a:cubicBezTo>
                    <a:pt x="235119" y="170284"/>
                    <a:pt x="222403" y="186436"/>
                    <a:pt x="201377" y="219588"/>
                  </a:cubicBezTo>
                  <a:cubicBezTo>
                    <a:pt x="194081" y="231108"/>
                    <a:pt x="185028" y="245352"/>
                    <a:pt x="171329" y="262155"/>
                  </a:cubicBezTo>
                  <a:lnTo>
                    <a:pt x="91462" y="316832"/>
                  </a:lnTo>
                  <a:cubicBezTo>
                    <a:pt x="82092" y="324129"/>
                    <a:pt x="0" y="389539"/>
                    <a:pt x="0" y="439948"/>
                  </a:cubicBezTo>
                  <a:cubicBezTo>
                    <a:pt x="0" y="483726"/>
                    <a:pt x="6206" y="512487"/>
                    <a:pt x="10748" y="533499"/>
                  </a:cubicBezTo>
                  <a:cubicBezTo>
                    <a:pt x="13200" y="544867"/>
                    <a:pt x="15138" y="553859"/>
                    <a:pt x="15138" y="561049"/>
                  </a:cubicBezTo>
                  <a:lnTo>
                    <a:pt x="15138" y="606462"/>
                  </a:lnTo>
                  <a:cubicBezTo>
                    <a:pt x="15138" y="626474"/>
                    <a:pt x="45413" y="626505"/>
                    <a:pt x="45413" y="606462"/>
                  </a:cubicBezTo>
                  <a:lnTo>
                    <a:pt x="45413" y="561049"/>
                  </a:lnTo>
                  <a:cubicBezTo>
                    <a:pt x="45413" y="550635"/>
                    <a:pt x="43067" y="539735"/>
                    <a:pt x="40342" y="527111"/>
                  </a:cubicBezTo>
                  <a:cubicBezTo>
                    <a:pt x="36088" y="507431"/>
                    <a:pt x="30275" y="480486"/>
                    <a:pt x="30275" y="439948"/>
                  </a:cubicBezTo>
                  <a:cubicBezTo>
                    <a:pt x="30275" y="413002"/>
                    <a:pt x="79216" y="364789"/>
                    <a:pt x="109309" y="341265"/>
                  </a:cubicBezTo>
                  <a:lnTo>
                    <a:pt x="190205" y="285921"/>
                  </a:lnTo>
                  <a:cubicBezTo>
                    <a:pt x="191386" y="285119"/>
                    <a:pt x="192431" y="284165"/>
                    <a:pt x="193339" y="283075"/>
                  </a:cubicBezTo>
                  <a:cubicBezTo>
                    <a:pt x="209006" y="264108"/>
                    <a:pt x="218952" y="248425"/>
                    <a:pt x="226960" y="235815"/>
                  </a:cubicBezTo>
                  <a:cubicBezTo>
                    <a:pt x="243415" y="209854"/>
                    <a:pt x="249470" y="200317"/>
                    <a:pt x="284256" y="198213"/>
                  </a:cubicBezTo>
                  <a:cubicBezTo>
                    <a:pt x="279927" y="218316"/>
                    <a:pt x="271722" y="251619"/>
                    <a:pt x="259794" y="279775"/>
                  </a:cubicBezTo>
                  <a:cubicBezTo>
                    <a:pt x="250015" y="289206"/>
                    <a:pt x="210929" y="327066"/>
                    <a:pt x="185755" y="353890"/>
                  </a:cubicBezTo>
                  <a:cubicBezTo>
                    <a:pt x="172055" y="368482"/>
                    <a:pt x="194111" y="389206"/>
                    <a:pt x="207841" y="374598"/>
                  </a:cubicBezTo>
                  <a:cubicBezTo>
                    <a:pt x="235619" y="344958"/>
                    <a:pt x="282500" y="299924"/>
                    <a:pt x="282969" y="299470"/>
                  </a:cubicBezTo>
                  <a:cubicBezTo>
                    <a:pt x="284407" y="298092"/>
                    <a:pt x="285558" y="296442"/>
                    <a:pt x="286360" y="294625"/>
                  </a:cubicBezTo>
                  <a:cubicBezTo>
                    <a:pt x="302875" y="256872"/>
                    <a:pt x="316348" y="198350"/>
                    <a:pt x="317635" y="183938"/>
                  </a:cubicBezTo>
                  <a:cubicBezTo>
                    <a:pt x="318028" y="179700"/>
                    <a:pt x="317953" y="151937"/>
                    <a:pt x="317816" y="150666"/>
                  </a:cubicBezTo>
                  <a:cubicBezTo>
                    <a:pt x="315455" y="128989"/>
                    <a:pt x="314350" y="67121"/>
                    <a:pt x="337314" y="41538"/>
                  </a:cubicBezTo>
                  <a:cubicBezTo>
                    <a:pt x="341083" y="37345"/>
                    <a:pt x="345246" y="34378"/>
                    <a:pt x="350014" y="32531"/>
                  </a:cubicBezTo>
                  <a:lnTo>
                    <a:pt x="363230" y="151423"/>
                  </a:lnTo>
                  <a:cubicBezTo>
                    <a:pt x="361489" y="168347"/>
                    <a:pt x="348183" y="298364"/>
                    <a:pt x="348304" y="317680"/>
                  </a:cubicBezTo>
                  <a:cubicBezTo>
                    <a:pt x="345912" y="325991"/>
                    <a:pt x="318013" y="351710"/>
                    <a:pt x="297638" y="370496"/>
                  </a:cubicBezTo>
                  <a:cubicBezTo>
                    <a:pt x="245958" y="418134"/>
                    <a:pt x="181653" y="477413"/>
                    <a:pt x="181653" y="530774"/>
                  </a:cubicBezTo>
                  <a:lnTo>
                    <a:pt x="181653" y="606462"/>
                  </a:lnTo>
                  <a:cubicBezTo>
                    <a:pt x="181653" y="626474"/>
                    <a:pt x="211928" y="626505"/>
                    <a:pt x="211928" y="606462"/>
                  </a:cubicBezTo>
                  <a:lnTo>
                    <a:pt x="211928" y="530774"/>
                  </a:lnTo>
                  <a:cubicBezTo>
                    <a:pt x="211928" y="490674"/>
                    <a:pt x="273312" y="434089"/>
                    <a:pt x="318134" y="392778"/>
                  </a:cubicBezTo>
                  <a:cubicBezTo>
                    <a:pt x="358870" y="355237"/>
                    <a:pt x="378443" y="336406"/>
                    <a:pt x="378443" y="318846"/>
                  </a:cubicBezTo>
                  <a:cubicBezTo>
                    <a:pt x="378443" y="302391"/>
                    <a:pt x="389312" y="193505"/>
                    <a:pt x="393505" y="152936"/>
                  </a:cubicBezTo>
                  <a:cubicBezTo>
                    <a:pt x="393611" y="151862"/>
                    <a:pt x="393611" y="150787"/>
                    <a:pt x="393490" y="149712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id="{491721F4-5689-9043-55EB-AB68EA39AB56}"/>
                </a:ext>
              </a:extLst>
            </p:cNvPr>
            <p:cNvSpPr/>
            <p:nvPr/>
          </p:nvSpPr>
          <p:spPr>
            <a:xfrm>
              <a:off x="3748424" y="5170126"/>
              <a:ext cx="393582" cy="621585"/>
            </a:xfrm>
            <a:custGeom>
              <a:avLst/>
              <a:gdLst>
                <a:gd name="connsiteX0" fmla="*/ 301364 w 393582"/>
                <a:gd name="connsiteY0" fmla="*/ 316272 h 621585"/>
                <a:gd name="connsiteX1" fmla="*/ 222254 w 393582"/>
                <a:gd name="connsiteY1" fmla="*/ 262140 h 621585"/>
                <a:gd name="connsiteX2" fmla="*/ 192206 w 393582"/>
                <a:gd name="connsiteY2" fmla="*/ 219573 h 621585"/>
                <a:gd name="connsiteX3" fmla="*/ 105966 w 393582"/>
                <a:gd name="connsiteY3" fmla="*/ 167817 h 621585"/>
                <a:gd name="connsiteX4" fmla="*/ 105966 w 393582"/>
                <a:gd name="connsiteY4" fmla="*/ 153118 h 621585"/>
                <a:gd name="connsiteX5" fmla="*/ 78854 w 393582"/>
                <a:gd name="connsiteY5" fmla="*/ 21344 h 621585"/>
                <a:gd name="connsiteX6" fmla="*/ 30277 w 393582"/>
                <a:gd name="connsiteY6" fmla="*/ 0 h 621585"/>
                <a:gd name="connsiteX7" fmla="*/ 15231 w 393582"/>
                <a:gd name="connsiteY7" fmla="*/ 13473 h 621585"/>
                <a:gd name="connsiteX8" fmla="*/ 93 w 393582"/>
                <a:gd name="connsiteY8" fmla="*/ 149712 h 621585"/>
                <a:gd name="connsiteX9" fmla="*/ 78 w 393582"/>
                <a:gd name="connsiteY9" fmla="*/ 152936 h 621585"/>
                <a:gd name="connsiteX10" fmla="*/ 15140 w 393582"/>
                <a:gd name="connsiteY10" fmla="*/ 318831 h 621585"/>
                <a:gd name="connsiteX11" fmla="*/ 75448 w 393582"/>
                <a:gd name="connsiteY11" fmla="*/ 392763 h 621585"/>
                <a:gd name="connsiteX12" fmla="*/ 181655 w 393582"/>
                <a:gd name="connsiteY12" fmla="*/ 530759 h 621585"/>
                <a:gd name="connsiteX13" fmla="*/ 181655 w 393582"/>
                <a:gd name="connsiteY13" fmla="*/ 606447 h 621585"/>
                <a:gd name="connsiteX14" fmla="*/ 196792 w 393582"/>
                <a:gd name="connsiteY14" fmla="*/ 621585 h 621585"/>
                <a:gd name="connsiteX15" fmla="*/ 211930 w 393582"/>
                <a:gd name="connsiteY15" fmla="*/ 606447 h 621585"/>
                <a:gd name="connsiteX16" fmla="*/ 211930 w 393582"/>
                <a:gd name="connsiteY16" fmla="*/ 530759 h 621585"/>
                <a:gd name="connsiteX17" fmla="*/ 95960 w 393582"/>
                <a:gd name="connsiteY17" fmla="*/ 370496 h 621585"/>
                <a:gd name="connsiteX18" fmla="*/ 45415 w 393582"/>
                <a:gd name="connsiteY18" fmla="*/ 318831 h 621585"/>
                <a:gd name="connsiteX19" fmla="*/ 30368 w 393582"/>
                <a:gd name="connsiteY19" fmla="*/ 151423 h 621585"/>
                <a:gd name="connsiteX20" fmla="*/ 43583 w 393582"/>
                <a:gd name="connsiteY20" fmla="*/ 32531 h 621585"/>
                <a:gd name="connsiteX21" fmla="*/ 75691 w 393582"/>
                <a:gd name="connsiteY21" fmla="*/ 152316 h 621585"/>
                <a:gd name="connsiteX22" fmla="*/ 75903 w 393582"/>
                <a:gd name="connsiteY22" fmla="*/ 185119 h 621585"/>
                <a:gd name="connsiteX23" fmla="*/ 107238 w 393582"/>
                <a:gd name="connsiteY23" fmla="*/ 294625 h 621585"/>
                <a:gd name="connsiteX24" fmla="*/ 110628 w 393582"/>
                <a:gd name="connsiteY24" fmla="*/ 299470 h 621585"/>
                <a:gd name="connsiteX25" fmla="*/ 185757 w 393582"/>
                <a:gd name="connsiteY25" fmla="*/ 374598 h 621585"/>
                <a:gd name="connsiteX26" fmla="*/ 207843 w 393582"/>
                <a:gd name="connsiteY26" fmla="*/ 353890 h 621585"/>
                <a:gd name="connsiteX27" fmla="*/ 133804 w 393582"/>
                <a:gd name="connsiteY27" fmla="*/ 279775 h 621585"/>
                <a:gd name="connsiteX28" fmla="*/ 109342 w 393582"/>
                <a:gd name="connsiteY28" fmla="*/ 198213 h 621585"/>
                <a:gd name="connsiteX29" fmla="*/ 166638 w 393582"/>
                <a:gd name="connsiteY29" fmla="*/ 235815 h 621585"/>
                <a:gd name="connsiteX30" fmla="*/ 203377 w 393582"/>
                <a:gd name="connsiteY30" fmla="*/ 285921 h 621585"/>
                <a:gd name="connsiteX31" fmla="*/ 283501 w 393582"/>
                <a:gd name="connsiteY31" fmla="*/ 340720 h 621585"/>
                <a:gd name="connsiteX32" fmla="*/ 363307 w 393582"/>
                <a:gd name="connsiteY32" fmla="*/ 439932 h 621585"/>
                <a:gd name="connsiteX33" fmla="*/ 353241 w 393582"/>
                <a:gd name="connsiteY33" fmla="*/ 527095 h 621585"/>
                <a:gd name="connsiteX34" fmla="*/ 348170 w 393582"/>
                <a:gd name="connsiteY34" fmla="*/ 561034 h 621585"/>
                <a:gd name="connsiteX35" fmla="*/ 348170 w 393582"/>
                <a:gd name="connsiteY35" fmla="*/ 606447 h 621585"/>
                <a:gd name="connsiteX36" fmla="*/ 363307 w 393582"/>
                <a:gd name="connsiteY36" fmla="*/ 621585 h 621585"/>
                <a:gd name="connsiteX37" fmla="*/ 378445 w 393582"/>
                <a:gd name="connsiteY37" fmla="*/ 606447 h 621585"/>
                <a:gd name="connsiteX38" fmla="*/ 378445 w 393582"/>
                <a:gd name="connsiteY38" fmla="*/ 561034 h 621585"/>
                <a:gd name="connsiteX39" fmla="*/ 382835 w 393582"/>
                <a:gd name="connsiteY39" fmla="*/ 533484 h 621585"/>
                <a:gd name="connsiteX40" fmla="*/ 393583 w 393582"/>
                <a:gd name="connsiteY40" fmla="*/ 439932 h 621585"/>
                <a:gd name="connsiteX41" fmla="*/ 301364 w 393582"/>
                <a:gd name="connsiteY41" fmla="*/ 316272 h 6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3582" h="621585">
                  <a:moveTo>
                    <a:pt x="301364" y="316272"/>
                  </a:moveTo>
                  <a:lnTo>
                    <a:pt x="222254" y="262140"/>
                  </a:lnTo>
                  <a:cubicBezTo>
                    <a:pt x="208554" y="245337"/>
                    <a:pt x="199517" y="231092"/>
                    <a:pt x="192206" y="219573"/>
                  </a:cubicBezTo>
                  <a:cubicBezTo>
                    <a:pt x="171179" y="186421"/>
                    <a:pt x="158464" y="170269"/>
                    <a:pt x="105966" y="167817"/>
                  </a:cubicBezTo>
                  <a:lnTo>
                    <a:pt x="105966" y="153118"/>
                  </a:lnTo>
                  <a:cubicBezTo>
                    <a:pt x="107283" y="140433"/>
                    <a:pt x="113989" y="60566"/>
                    <a:pt x="78854" y="21344"/>
                  </a:cubicBezTo>
                  <a:cubicBezTo>
                    <a:pt x="66335" y="7372"/>
                    <a:pt x="49533" y="0"/>
                    <a:pt x="30277" y="0"/>
                  </a:cubicBezTo>
                  <a:cubicBezTo>
                    <a:pt x="22557" y="0"/>
                    <a:pt x="16078" y="5798"/>
                    <a:pt x="15231" y="13473"/>
                  </a:cubicBezTo>
                  <a:lnTo>
                    <a:pt x="93" y="149712"/>
                  </a:lnTo>
                  <a:cubicBezTo>
                    <a:pt x="-28" y="150787"/>
                    <a:pt x="-28" y="151862"/>
                    <a:pt x="78" y="152936"/>
                  </a:cubicBezTo>
                  <a:cubicBezTo>
                    <a:pt x="4271" y="193490"/>
                    <a:pt x="15140" y="302376"/>
                    <a:pt x="15140" y="318831"/>
                  </a:cubicBezTo>
                  <a:cubicBezTo>
                    <a:pt x="15140" y="336390"/>
                    <a:pt x="34713" y="355222"/>
                    <a:pt x="75448" y="392763"/>
                  </a:cubicBezTo>
                  <a:cubicBezTo>
                    <a:pt x="120271" y="434074"/>
                    <a:pt x="181655" y="490659"/>
                    <a:pt x="181655" y="530759"/>
                  </a:cubicBezTo>
                  <a:lnTo>
                    <a:pt x="181655" y="606447"/>
                  </a:lnTo>
                  <a:cubicBezTo>
                    <a:pt x="181655" y="614803"/>
                    <a:pt x="188436" y="621585"/>
                    <a:pt x="196792" y="621585"/>
                  </a:cubicBezTo>
                  <a:cubicBezTo>
                    <a:pt x="205148" y="621585"/>
                    <a:pt x="211930" y="614803"/>
                    <a:pt x="211930" y="606447"/>
                  </a:cubicBezTo>
                  <a:lnTo>
                    <a:pt x="211930" y="530759"/>
                  </a:lnTo>
                  <a:cubicBezTo>
                    <a:pt x="211930" y="477398"/>
                    <a:pt x="147625" y="418119"/>
                    <a:pt x="95960" y="370496"/>
                  </a:cubicBezTo>
                  <a:cubicBezTo>
                    <a:pt x="75600" y="351710"/>
                    <a:pt x="47686" y="326006"/>
                    <a:pt x="45415" y="318831"/>
                  </a:cubicBezTo>
                  <a:cubicBezTo>
                    <a:pt x="45415" y="298410"/>
                    <a:pt x="32109" y="168347"/>
                    <a:pt x="30368" y="151423"/>
                  </a:cubicBezTo>
                  <a:lnTo>
                    <a:pt x="43583" y="32531"/>
                  </a:lnTo>
                  <a:cubicBezTo>
                    <a:pt x="81625" y="47199"/>
                    <a:pt x="75691" y="127066"/>
                    <a:pt x="75691" y="152316"/>
                  </a:cubicBezTo>
                  <a:cubicBezTo>
                    <a:pt x="75706" y="156312"/>
                    <a:pt x="75585" y="183242"/>
                    <a:pt x="75903" y="185119"/>
                  </a:cubicBezTo>
                  <a:cubicBezTo>
                    <a:pt x="76326" y="187647"/>
                    <a:pt x="86559" y="247365"/>
                    <a:pt x="107238" y="294625"/>
                  </a:cubicBezTo>
                  <a:cubicBezTo>
                    <a:pt x="108040" y="296457"/>
                    <a:pt x="109175" y="298092"/>
                    <a:pt x="110628" y="299470"/>
                  </a:cubicBezTo>
                  <a:cubicBezTo>
                    <a:pt x="111098" y="299924"/>
                    <a:pt x="157964" y="344958"/>
                    <a:pt x="185757" y="374598"/>
                  </a:cubicBezTo>
                  <a:cubicBezTo>
                    <a:pt x="199487" y="389251"/>
                    <a:pt x="221512" y="368452"/>
                    <a:pt x="207843" y="353890"/>
                  </a:cubicBezTo>
                  <a:cubicBezTo>
                    <a:pt x="182669" y="327050"/>
                    <a:pt x="143583" y="289191"/>
                    <a:pt x="133804" y="279775"/>
                  </a:cubicBezTo>
                  <a:cubicBezTo>
                    <a:pt x="121876" y="251619"/>
                    <a:pt x="113671" y="218316"/>
                    <a:pt x="109342" y="198213"/>
                  </a:cubicBezTo>
                  <a:cubicBezTo>
                    <a:pt x="144128" y="200317"/>
                    <a:pt x="150183" y="209854"/>
                    <a:pt x="166638" y="235815"/>
                  </a:cubicBezTo>
                  <a:cubicBezTo>
                    <a:pt x="171512" y="243490"/>
                    <a:pt x="195793" y="280759"/>
                    <a:pt x="203377" y="285921"/>
                  </a:cubicBezTo>
                  <a:lnTo>
                    <a:pt x="283501" y="340720"/>
                  </a:lnTo>
                  <a:cubicBezTo>
                    <a:pt x="314367" y="364743"/>
                    <a:pt x="363307" y="412927"/>
                    <a:pt x="363307" y="439932"/>
                  </a:cubicBezTo>
                  <a:cubicBezTo>
                    <a:pt x="363307" y="480471"/>
                    <a:pt x="357494" y="507416"/>
                    <a:pt x="353241" y="527095"/>
                  </a:cubicBezTo>
                  <a:cubicBezTo>
                    <a:pt x="350516" y="539720"/>
                    <a:pt x="348170" y="550619"/>
                    <a:pt x="348170" y="561034"/>
                  </a:cubicBezTo>
                  <a:lnTo>
                    <a:pt x="348170" y="606447"/>
                  </a:lnTo>
                  <a:cubicBezTo>
                    <a:pt x="348170" y="614803"/>
                    <a:pt x="354951" y="621585"/>
                    <a:pt x="363307" y="621585"/>
                  </a:cubicBezTo>
                  <a:cubicBezTo>
                    <a:pt x="371663" y="621585"/>
                    <a:pt x="378445" y="614803"/>
                    <a:pt x="378445" y="606447"/>
                  </a:cubicBezTo>
                  <a:lnTo>
                    <a:pt x="378445" y="561034"/>
                  </a:lnTo>
                  <a:cubicBezTo>
                    <a:pt x="378445" y="553844"/>
                    <a:pt x="380383" y="544852"/>
                    <a:pt x="382835" y="533484"/>
                  </a:cubicBezTo>
                  <a:cubicBezTo>
                    <a:pt x="387376" y="512472"/>
                    <a:pt x="393583" y="483711"/>
                    <a:pt x="393583" y="439932"/>
                  </a:cubicBezTo>
                  <a:cubicBezTo>
                    <a:pt x="393583" y="389524"/>
                    <a:pt x="311491" y="324114"/>
                    <a:pt x="301364" y="316272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id="{AE371982-32E9-F67B-ED16-8A04D8A15AE4}"/>
                </a:ext>
              </a:extLst>
            </p:cNvPr>
            <p:cNvSpPr/>
            <p:nvPr/>
          </p:nvSpPr>
          <p:spPr>
            <a:xfrm>
              <a:off x="3854390" y="4974274"/>
              <a:ext cx="575233" cy="484407"/>
            </a:xfrm>
            <a:custGeom>
              <a:avLst/>
              <a:gdLst>
                <a:gd name="connsiteX0" fmla="*/ 280335 w 575233"/>
                <a:gd name="connsiteY0" fmla="*/ 482545 h 484407"/>
                <a:gd name="connsiteX1" fmla="*/ 294898 w 575233"/>
                <a:gd name="connsiteY1" fmla="*/ 482545 h 484407"/>
                <a:gd name="connsiteX2" fmla="*/ 575233 w 575233"/>
                <a:gd name="connsiteY2" fmla="*/ 149318 h 484407"/>
                <a:gd name="connsiteX3" fmla="*/ 438994 w 575233"/>
                <a:gd name="connsiteY3" fmla="*/ 0 h 484407"/>
                <a:gd name="connsiteX4" fmla="*/ 287617 w 575233"/>
                <a:gd name="connsiteY4" fmla="*/ 119482 h 484407"/>
                <a:gd name="connsiteX5" fmla="*/ 136239 w 575233"/>
                <a:gd name="connsiteY5" fmla="*/ 0 h 484407"/>
                <a:gd name="connsiteX6" fmla="*/ 0 w 575233"/>
                <a:gd name="connsiteY6" fmla="*/ 149318 h 484407"/>
                <a:gd name="connsiteX7" fmla="*/ 280335 w 575233"/>
                <a:gd name="connsiteY7" fmla="*/ 482545 h 484407"/>
                <a:gd name="connsiteX8" fmla="*/ 136239 w 575233"/>
                <a:gd name="connsiteY8" fmla="*/ 30275 h 484407"/>
                <a:gd name="connsiteX9" fmla="*/ 273266 w 575233"/>
                <a:gd name="connsiteY9" fmla="*/ 164441 h 484407"/>
                <a:gd name="connsiteX10" fmla="*/ 301967 w 575233"/>
                <a:gd name="connsiteY10" fmla="*/ 164441 h 484407"/>
                <a:gd name="connsiteX11" fmla="*/ 438994 w 575233"/>
                <a:gd name="connsiteY11" fmla="*/ 30275 h 484407"/>
                <a:gd name="connsiteX12" fmla="*/ 544958 w 575233"/>
                <a:gd name="connsiteY12" fmla="*/ 149318 h 484407"/>
                <a:gd name="connsiteX13" fmla="*/ 287617 w 575233"/>
                <a:gd name="connsiteY13" fmla="*/ 451952 h 484407"/>
                <a:gd name="connsiteX14" fmla="*/ 30275 w 575233"/>
                <a:gd name="connsiteY14" fmla="*/ 149318 h 484407"/>
                <a:gd name="connsiteX15" fmla="*/ 136239 w 575233"/>
                <a:gd name="connsiteY15" fmla="*/ 30275 h 4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5233" h="484407">
                  <a:moveTo>
                    <a:pt x="280335" y="482545"/>
                  </a:moveTo>
                  <a:cubicBezTo>
                    <a:pt x="284877" y="485028"/>
                    <a:pt x="290357" y="485028"/>
                    <a:pt x="294898" y="482545"/>
                  </a:cubicBezTo>
                  <a:cubicBezTo>
                    <a:pt x="457326" y="393414"/>
                    <a:pt x="575233" y="253269"/>
                    <a:pt x="575233" y="149318"/>
                  </a:cubicBezTo>
                  <a:cubicBezTo>
                    <a:pt x="575233" y="52331"/>
                    <a:pt x="505040" y="0"/>
                    <a:pt x="438994" y="0"/>
                  </a:cubicBezTo>
                  <a:cubicBezTo>
                    <a:pt x="372388" y="0"/>
                    <a:pt x="318301" y="55661"/>
                    <a:pt x="287617" y="119482"/>
                  </a:cubicBezTo>
                  <a:cubicBezTo>
                    <a:pt x="256933" y="55661"/>
                    <a:pt x="202830" y="0"/>
                    <a:pt x="136239" y="0"/>
                  </a:cubicBezTo>
                  <a:cubicBezTo>
                    <a:pt x="70194" y="0"/>
                    <a:pt x="0" y="52331"/>
                    <a:pt x="0" y="149318"/>
                  </a:cubicBezTo>
                  <a:cubicBezTo>
                    <a:pt x="0" y="253284"/>
                    <a:pt x="117908" y="393414"/>
                    <a:pt x="280335" y="482545"/>
                  </a:cubicBezTo>
                  <a:close/>
                  <a:moveTo>
                    <a:pt x="136239" y="30275"/>
                  </a:moveTo>
                  <a:cubicBezTo>
                    <a:pt x="199561" y="30275"/>
                    <a:pt x="251665" y="99818"/>
                    <a:pt x="273266" y="164441"/>
                  </a:cubicBezTo>
                  <a:cubicBezTo>
                    <a:pt x="277853" y="178186"/>
                    <a:pt x="297381" y="178171"/>
                    <a:pt x="301967" y="164441"/>
                  </a:cubicBezTo>
                  <a:cubicBezTo>
                    <a:pt x="323569" y="99818"/>
                    <a:pt x="375673" y="30275"/>
                    <a:pt x="438994" y="30275"/>
                  </a:cubicBezTo>
                  <a:cubicBezTo>
                    <a:pt x="490371" y="30275"/>
                    <a:pt x="544958" y="71995"/>
                    <a:pt x="544958" y="149318"/>
                  </a:cubicBezTo>
                  <a:cubicBezTo>
                    <a:pt x="544958" y="239887"/>
                    <a:pt x="434831" y="368982"/>
                    <a:pt x="287617" y="451952"/>
                  </a:cubicBezTo>
                  <a:cubicBezTo>
                    <a:pt x="140402" y="368982"/>
                    <a:pt x="30275" y="239903"/>
                    <a:pt x="30275" y="149318"/>
                  </a:cubicBezTo>
                  <a:cubicBezTo>
                    <a:pt x="30275" y="71995"/>
                    <a:pt x="84862" y="30275"/>
                    <a:pt x="136239" y="30275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17" name="כותרת 10">
            <a:extLst>
              <a:ext uri="{FF2B5EF4-FFF2-40B4-BE49-F238E27FC236}">
                <a16:creationId xmlns:a16="http://schemas.microsoft.com/office/drawing/2014/main" id="{0C8FB38B-77D6-83A2-DEE2-2BDA770EA16A}"/>
              </a:ext>
            </a:extLst>
          </p:cNvPr>
          <p:cNvSpPr txBox="1">
            <a:spLocks/>
          </p:cNvSpPr>
          <p:nvPr/>
        </p:nvSpPr>
        <p:spPr>
          <a:xfrm>
            <a:off x="6403791" y="1026737"/>
            <a:ext cx="452569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תמיכה רגשית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0BF043FD-44A9-C608-1D37-8544ABAD5A1F}"/>
              </a:ext>
            </a:extLst>
          </p:cNvPr>
          <p:cNvSpPr txBox="1"/>
          <p:nvPr/>
        </p:nvSpPr>
        <p:spPr>
          <a:xfrm>
            <a:off x="6488385" y="1476362"/>
            <a:ext cx="4356501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כי עדיין לא קל כאן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FC757CD5-04D6-D3DF-4686-C5858499D561}"/>
              </a:ext>
            </a:extLst>
          </p:cNvPr>
          <p:cNvSpPr txBox="1"/>
          <p:nvPr/>
        </p:nvSpPr>
        <p:spPr>
          <a:xfrm>
            <a:off x="6719926" y="2052672"/>
            <a:ext cx="4136177" cy="25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מרכז החוסן החדש של האוניברסיטה </a:t>
            </a:r>
            <a:b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(מרכז </a:t>
            </a:r>
            <a:r>
              <a:rPr lang="he-IL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חמני"ה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) מתמקד בקידום הרווחה </a:t>
            </a:r>
            <a:b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והחוסן של כלל באי הקמפוס והקהילה </a:t>
            </a:r>
            <a:b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בימות שגרה וחירום.</a:t>
            </a:r>
          </a:p>
          <a:p>
            <a:pPr algn="r" rtl="1">
              <a:lnSpc>
                <a:spcPts val="2400"/>
              </a:lnSpc>
            </a:pPr>
            <a:endParaRPr lang="he-IL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בכל שאלה ניתן לפנות </a:t>
            </a:r>
            <a:b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לד"ר שירי שנאן-אלטמן ולגב' נחמי חרש </a:t>
            </a:r>
            <a:r>
              <a:rPr lang="en-US" u="sng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2"/>
              </a:rPr>
              <a:t>sturdiness.center@biu.ac.il </a:t>
            </a:r>
            <a:endParaRPr lang="en-US" u="sng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053CC525-90D7-18BC-FAD3-E3375B4B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53"/>
          <a:stretch/>
        </p:blipFill>
        <p:spPr>
          <a:xfrm>
            <a:off x="1609101" y="1855562"/>
            <a:ext cx="4625924" cy="3897221"/>
          </a:xfrm>
          <a:prstGeom prst="rect">
            <a:avLst/>
          </a:prstGeom>
          <a:solidFill>
            <a:srgbClr val="5B8EA1"/>
          </a:solidFill>
        </p:spPr>
      </p:pic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DB63176D-1C5F-08F4-78A2-8E3AA085DB63}"/>
              </a:ext>
            </a:extLst>
          </p:cNvPr>
          <p:cNvGrpSpPr/>
          <p:nvPr/>
        </p:nvGrpSpPr>
        <p:grpSpPr>
          <a:xfrm>
            <a:off x="1936566" y="1377330"/>
            <a:ext cx="3974352" cy="3974352"/>
            <a:chOff x="3627794" y="2256422"/>
            <a:chExt cx="3929190" cy="3929190"/>
          </a:xfrm>
        </p:grpSpPr>
        <p:sp>
          <p:nvSpPr>
            <p:cNvPr id="27" name="אליפסה 26">
              <a:extLst>
                <a:ext uri="{FF2B5EF4-FFF2-40B4-BE49-F238E27FC236}">
                  <a16:creationId xmlns:a16="http://schemas.microsoft.com/office/drawing/2014/main" id="{EB9DCCFC-DD08-28A7-D40D-490085D9BFC6}"/>
                </a:ext>
              </a:extLst>
            </p:cNvPr>
            <p:cNvSpPr/>
            <p:nvPr/>
          </p:nvSpPr>
          <p:spPr>
            <a:xfrm>
              <a:off x="3627794" y="2256422"/>
              <a:ext cx="3929190" cy="3929190"/>
            </a:xfrm>
            <a:prstGeom prst="ellipse">
              <a:avLst/>
            </a:prstGeom>
            <a:noFill/>
            <a:ln>
              <a:solidFill>
                <a:srgbClr val="86A9C8"/>
              </a:solidFill>
              <a:prstDash val="sysDot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FBF97169-AA3C-0F69-483B-BEB2A0BAA0A4}"/>
                </a:ext>
              </a:extLst>
            </p:cNvPr>
            <p:cNvSpPr/>
            <p:nvPr/>
          </p:nvSpPr>
          <p:spPr>
            <a:xfrm>
              <a:off x="3899754" y="2532244"/>
              <a:ext cx="3392113" cy="3392113"/>
            </a:xfrm>
            <a:prstGeom prst="ellipse">
              <a:avLst/>
            </a:prstGeom>
            <a:noFill/>
            <a:ln>
              <a:solidFill>
                <a:srgbClr val="86A9C8"/>
              </a:solidFill>
              <a:prstDash val="sysDash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34" name="גרפיקה 33">
            <a:hlinkClick r:id="rId4" action="ppaction://hlinksldjump"/>
            <a:extLst>
              <a:ext uri="{FF2B5EF4-FFF2-40B4-BE49-F238E27FC236}">
                <a16:creationId xmlns:a16="http://schemas.microsoft.com/office/drawing/2014/main" id="{2CB9C57E-BD5C-1D25-D04A-1C803884F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2BB816A4-2D2F-92AD-324C-EFE8E4BA54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225C3215-FFDD-5CDB-DD1C-F3A4F90DB1AC}"/>
              </a:ext>
            </a:extLst>
          </p:cNvPr>
          <p:cNvSpPr txBox="1"/>
          <p:nvPr/>
        </p:nvSpPr>
        <p:spPr>
          <a:xfrm>
            <a:off x="6488385" y="5115944"/>
            <a:ext cx="4356501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במקרה שבו </a:t>
            </a:r>
            <a:r>
              <a:rPr lang="he-IL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זיהתם</a:t>
            </a:r>
            <a:r>
              <a:rPr lang="he-I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/ן מצוקה אצל הסטודנטים/</a:t>
            </a:r>
            <a:r>
              <a:rPr lang="he-IL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יות</a:t>
            </a:r>
            <a:r>
              <a:rPr lang="he-I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– הפנו אותם למרכז.</a:t>
            </a:r>
          </a:p>
        </p:txBody>
      </p:sp>
    </p:spTree>
    <p:extLst>
      <p:ext uri="{BB962C8B-B14F-4D97-AF65-F5344CB8AC3E}">
        <p14:creationId xmlns:p14="http://schemas.microsoft.com/office/powerpoint/2010/main" val="385737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room with a wall with a drawing on it&#10;&#10;Description automatically generated">
            <a:extLst>
              <a:ext uri="{FF2B5EF4-FFF2-40B4-BE49-F238E27FC236}">
                <a16:creationId xmlns:a16="http://schemas.microsoft.com/office/drawing/2014/main" id="{12BEC60D-723C-8C42-7A6D-93AFDC318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5" t="46911" r="4918" b="25994"/>
          <a:stretch/>
        </p:blipFill>
        <p:spPr>
          <a:xfrm>
            <a:off x="1833689" y="4844398"/>
            <a:ext cx="8376513" cy="16376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46815-FB71-AEC9-3890-2A4E35A23753}"/>
              </a:ext>
            </a:extLst>
          </p:cNvPr>
          <p:cNvSpPr/>
          <p:nvPr/>
        </p:nvSpPr>
        <p:spPr>
          <a:xfrm>
            <a:off x="6078519" y="2525460"/>
            <a:ext cx="4131683" cy="47571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1"/>
            <a:endParaRPr lang="en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3233EE-DF82-57A9-90D8-C67A904478C9}"/>
              </a:ext>
            </a:extLst>
          </p:cNvPr>
          <p:cNvSpPr/>
          <p:nvPr/>
        </p:nvSpPr>
        <p:spPr>
          <a:xfrm>
            <a:off x="6078519" y="3062356"/>
            <a:ext cx="4131683" cy="47571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419246-BBA0-F51D-8005-A69E5FEB7E84}"/>
              </a:ext>
            </a:extLst>
          </p:cNvPr>
          <p:cNvSpPr/>
          <p:nvPr/>
        </p:nvSpPr>
        <p:spPr>
          <a:xfrm>
            <a:off x="6078519" y="3612271"/>
            <a:ext cx="4131683" cy="47571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1"/>
            <a:endParaRPr lang="en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FA168C-6AB9-1C80-3BC4-929E8BA4B0A7}"/>
              </a:ext>
            </a:extLst>
          </p:cNvPr>
          <p:cNvSpPr/>
          <p:nvPr/>
        </p:nvSpPr>
        <p:spPr>
          <a:xfrm>
            <a:off x="1833689" y="2525460"/>
            <a:ext cx="4131683" cy="47571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1"/>
            <a:endParaRPr lang="en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5775F4-78FF-CCDE-84EA-2DD650FFA40F}"/>
              </a:ext>
            </a:extLst>
          </p:cNvPr>
          <p:cNvSpPr/>
          <p:nvPr/>
        </p:nvSpPr>
        <p:spPr>
          <a:xfrm>
            <a:off x="1833689" y="3062356"/>
            <a:ext cx="4131683" cy="47571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87708-20FD-0092-FD47-0DB34A1D5BA0}"/>
              </a:ext>
            </a:extLst>
          </p:cNvPr>
          <p:cNvSpPr/>
          <p:nvPr/>
        </p:nvSpPr>
        <p:spPr>
          <a:xfrm>
            <a:off x="1833689" y="3612271"/>
            <a:ext cx="4131683" cy="47571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0E59E48A-9DEC-32F6-187C-F3541586B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705" y="761881"/>
            <a:ext cx="4947646" cy="734556"/>
          </a:xfrm>
        </p:spPr>
        <p:txBody>
          <a:bodyPr anchor="t">
            <a:normAutofit/>
          </a:bodyPr>
          <a:lstStyle/>
          <a:p>
            <a:pPr algn="r"/>
            <a:r>
              <a:rPr lang="he-IL" sz="3600" b="1" dirty="0">
                <a:solidFill>
                  <a:srgbClr val="4D7A69"/>
                </a:solidFill>
                <a:latin typeface="Assistant" pitchFamily="2" charset="-79"/>
                <a:cs typeface="Assistant" panose="00000500000000000000" pitchFamily="2" charset="-79"/>
              </a:rPr>
              <a:t>האגף לשירותכם/ן</a:t>
            </a:r>
            <a:endParaRPr lang="en-IL" sz="3600" b="1" dirty="0">
              <a:solidFill>
                <a:srgbClr val="4D7A69"/>
              </a:solidFill>
              <a:latin typeface="Assistant" pitchFamily="2" charset="-79"/>
              <a:cs typeface="Assistant" panose="00000500000000000000" pitchFamily="2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4A5B12-82D2-213C-7A69-98B38BFB9A8C}"/>
              </a:ext>
            </a:extLst>
          </p:cNvPr>
          <p:cNvSpPr txBox="1"/>
          <p:nvPr/>
        </p:nvSpPr>
        <p:spPr>
          <a:xfrm>
            <a:off x="1950480" y="1453260"/>
            <a:ext cx="837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solidFill>
                  <a:srgbClr val="004128"/>
                </a:solidFill>
                <a:latin typeface="Assistant" pitchFamily="2" charset="-79"/>
                <a:cs typeface="Assistant" panose="00000500000000000000" pitchFamily="2" charset="-79"/>
              </a:rPr>
              <a:t>מוקד פניות האגף: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BF8F641-AF1A-2AEA-C80A-739B87051C47}"/>
              </a:ext>
            </a:extLst>
          </p:cNvPr>
          <p:cNvSpPr txBox="1">
            <a:spLocks/>
          </p:cNvSpPr>
          <p:nvPr/>
        </p:nvSpPr>
        <p:spPr>
          <a:xfrm>
            <a:off x="1744477" y="2480694"/>
            <a:ext cx="4127863" cy="2094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0" algn="r" defTabSz="914400" rtl="1">
              <a:lnSpc>
                <a:spcPts val="322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rgbClr val="004128"/>
                </a:solidFill>
                <a:latin typeface="Fedra Sans Bar-ilan Light" pitchFamily="2" charset="-79"/>
                <a:cs typeface="Fedra Sans Bar-ilan Light" pitchFamily="2" charset="-79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e-IL" dirty="0">
                <a:latin typeface="Assistant" pitchFamily="2" charset="-79"/>
                <a:cs typeface="Assistant" panose="00000500000000000000" pitchFamily="2" charset="-79"/>
                <a:hlinkClick r:id="rId3"/>
              </a:rPr>
              <a:t>AI בהוראה ובלמידה</a:t>
            </a:r>
            <a:endParaRPr lang="he-IL" dirty="0">
              <a:latin typeface="Assistant" pitchFamily="2" charset="-79"/>
              <a:cs typeface="Assistant" panose="00000500000000000000" pitchFamily="2" charset="-79"/>
            </a:endParaRPr>
          </a:p>
          <a:p>
            <a:r>
              <a:rPr lang="he-IL" dirty="0">
                <a:latin typeface="Assistant" pitchFamily="2" charset="-79"/>
                <a:cs typeface="Assistant" panose="00000500000000000000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כלים דיגיטליים</a:t>
            </a:r>
          </a:p>
          <a:p>
            <a:r>
              <a:rPr lang="he-IL" dirty="0">
                <a:latin typeface="Assistant" pitchFamily="2" charset="-79"/>
                <a:cs typeface="Assistant" panose="00000500000000000000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הזמנת כיתות פעילות</a:t>
            </a:r>
            <a:endParaRPr lang="he-IL" dirty="0">
              <a:latin typeface="Assistant" pitchFamily="2" charset="-79"/>
              <a:cs typeface="Assistant" panose="00000500000000000000" pitchFamily="2" charset="-79"/>
            </a:endParaRPr>
          </a:p>
          <a:p>
            <a:br>
              <a:rPr lang="en-US" dirty="0">
                <a:latin typeface="Assistant" pitchFamily="2" charset="-79"/>
                <a:cs typeface="Assistant" panose="00000500000000000000" pitchFamily="2" charset="-79"/>
              </a:rPr>
            </a:br>
            <a:endParaRPr lang="en-US" dirty="0">
              <a:latin typeface="Assistant" pitchFamily="2" charset="-79"/>
              <a:cs typeface="Assistant" panose="00000500000000000000" pitchFamily="2" charset="-79"/>
            </a:endParaRPr>
          </a:p>
          <a:p>
            <a:endParaRPr lang="he-IL" dirty="0">
              <a:latin typeface="Assistant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9815585-9B8E-3136-E72E-0AF34806C8D4}"/>
              </a:ext>
            </a:extLst>
          </p:cNvPr>
          <p:cNvSpPr txBox="1">
            <a:spLocks/>
          </p:cNvSpPr>
          <p:nvPr/>
        </p:nvSpPr>
        <p:spPr>
          <a:xfrm>
            <a:off x="5764606" y="2476527"/>
            <a:ext cx="4365835" cy="2094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r" defTabSz="914400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004128"/>
                </a:solidFill>
                <a:latin typeface="Fedra Sans Bar-ilan Light" pitchFamily="2" charset="-79"/>
                <a:cs typeface="Fedra Sans Bar-ilan Light" pitchFamily="2" charset="-79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>
              <a:lnSpc>
                <a:spcPts val="3220"/>
              </a:lnSpc>
            </a:pPr>
            <a:r>
              <a:rPr lang="he-IL" sz="1600" dirty="0">
                <a:latin typeface="Assistant" pitchFamily="2" charset="-79"/>
                <a:cs typeface="Assistant" panose="00000500000000000000" pitchFamily="2" charset="-79"/>
                <a:hlinkClick r:id="rId6"/>
              </a:rPr>
              <a:t>מומחי/</a:t>
            </a:r>
            <a:r>
              <a:rPr lang="he-IL" sz="1600" dirty="0" err="1">
                <a:latin typeface="Assistant" pitchFamily="2" charset="-79"/>
                <a:cs typeface="Assistant" panose="00000500000000000000" pitchFamily="2" charset="-79"/>
                <a:hlinkClick r:id="rId6"/>
              </a:rPr>
              <a:t>יות</a:t>
            </a:r>
            <a:r>
              <a:rPr lang="he-IL" sz="1600" dirty="0">
                <a:latin typeface="Assistant" pitchFamily="2" charset="-79"/>
                <a:cs typeface="Assistant" panose="00000500000000000000" pitchFamily="2" charset="-79"/>
                <a:hlinkClick r:id="rId6"/>
              </a:rPr>
              <a:t> הלמידה – ליווי בלמידה והוראה</a:t>
            </a:r>
          </a:p>
          <a:p>
            <a:pPr>
              <a:lnSpc>
                <a:spcPts val="3220"/>
              </a:lnSpc>
            </a:pPr>
            <a:r>
              <a:rPr lang="he-IL" sz="1600" dirty="0">
                <a:latin typeface="Assistant" pitchFamily="2" charset="-79"/>
                <a:cs typeface="Assistant" panose="00000500000000000000" pitchFamily="2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הדרכה לשימוש בלמדה</a:t>
            </a:r>
            <a:endParaRPr lang="he-IL" sz="1600" dirty="0">
              <a:latin typeface="Assistant" pitchFamily="2" charset="-79"/>
              <a:cs typeface="Assistant" panose="00000500000000000000" pitchFamily="2" charset="-79"/>
            </a:endParaRPr>
          </a:p>
          <a:p>
            <a:pPr>
              <a:lnSpc>
                <a:spcPts val="3220"/>
              </a:lnSpc>
            </a:pPr>
            <a:r>
              <a:rPr lang="he-IL" sz="1600" dirty="0">
                <a:latin typeface="Assistant" pitchFamily="2" charset="-79"/>
                <a:cs typeface="Assistant" panose="00000500000000000000" pitchFamily="2" charset="-79"/>
                <a:hlinkClick r:id="rId8"/>
              </a:rPr>
              <a:t>הדרכות למרצים</a:t>
            </a:r>
            <a:r>
              <a:rPr lang="he-IL" sz="1600" dirty="0">
                <a:latin typeface="Assistant" pitchFamily="2" charset="-79"/>
                <a:cs typeface="Assistant" panose="00000500000000000000" pitchFamily="2" charset="-79"/>
              </a:rPr>
              <a:t> </a:t>
            </a:r>
            <a:r>
              <a:rPr lang="he-IL" sz="1200" dirty="0">
                <a:latin typeface="Assistant" pitchFamily="2" charset="-79"/>
                <a:cs typeface="Assistant" panose="00000500000000000000" pitchFamily="2" charset="-79"/>
              </a:rPr>
              <a:t>באתר המרצים והמרצות בלמדה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D00845-58C8-B2FC-E10F-C98C6C9BE017}"/>
              </a:ext>
            </a:extLst>
          </p:cNvPr>
          <p:cNvSpPr txBox="1"/>
          <p:nvPr/>
        </p:nvSpPr>
        <p:spPr>
          <a:xfrm>
            <a:off x="2808224" y="1809827"/>
            <a:ext cx="7511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solidFill>
                  <a:srgbClr val="004128"/>
                </a:solidFill>
                <a:latin typeface="Assistant" pitchFamily="2" charset="-79"/>
                <a:cs typeface="Assistant" panose="00000500000000000000" pitchFamily="2" charset="-79"/>
              </a:rPr>
              <a:t>ניתן לפנות </a:t>
            </a:r>
            <a:r>
              <a:rPr lang="he-IL" dirty="0">
                <a:solidFill>
                  <a:srgbClr val="4D7A69"/>
                </a:solidFill>
                <a:latin typeface="Assistant" pitchFamily="2" charset="-79"/>
                <a:cs typeface="Assistant" panose="00000500000000000000" pitchFamily="2" charset="-79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במייל</a:t>
            </a:r>
            <a:r>
              <a:rPr lang="he-IL" dirty="0">
                <a:solidFill>
                  <a:srgbClr val="004128"/>
                </a:solidFill>
                <a:latin typeface="Assistant" pitchFamily="2" charset="-79"/>
                <a:cs typeface="Assistant" panose="00000500000000000000" pitchFamily="2" charset="-79"/>
              </a:rPr>
              <a:t> או טלפון:  03-5317712/3.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289090-6958-54A0-45FA-9372F77C5C29}"/>
              </a:ext>
            </a:extLst>
          </p:cNvPr>
          <p:cNvSpPr txBox="1"/>
          <p:nvPr/>
        </p:nvSpPr>
        <p:spPr>
          <a:xfrm>
            <a:off x="8235193" y="6448326"/>
            <a:ext cx="20760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 rtl="1">
              <a:spcBef>
                <a:spcPts val="600"/>
              </a:spcBef>
              <a:spcAft>
                <a:spcPts val="600"/>
              </a:spcAft>
            </a:pPr>
            <a:r>
              <a:rPr lang="he-IL" sz="800" dirty="0">
                <a:solidFill>
                  <a:srgbClr val="86A9C8"/>
                </a:solidFill>
                <a:latin typeface="Assistant" pitchFamily="2" charset="-79"/>
                <a:cs typeface="Assistant" panose="00000500000000000000" pitchFamily="2" charset="-79"/>
              </a:rPr>
              <a:t>עיצוב: עירית צוקר, צילום: עוזי פורת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2325BF8-7F5D-CCBB-DD3B-54B20707164C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itchFamily="2" charset="-79"/>
                <a:cs typeface="Assistant" panose="00000500000000000000" pitchFamily="2" charset="-79"/>
              </a:rPr>
              <a:t>תמיכה רגשית</a:t>
            </a: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10DF9E61-735A-503F-B6E1-C64323A6CFEC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אליפסה 5">
            <a:extLst>
              <a:ext uri="{FF2B5EF4-FFF2-40B4-BE49-F238E27FC236}">
                <a16:creationId xmlns:a16="http://schemas.microsoft.com/office/drawing/2014/main" id="{24E835B8-0450-1AC9-8202-079872F41EB1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7" name="גרפיקה 46">
            <a:extLst>
              <a:ext uri="{FF2B5EF4-FFF2-40B4-BE49-F238E27FC236}">
                <a16:creationId xmlns:a16="http://schemas.microsoft.com/office/drawing/2014/main" id="{DAE6E0BF-9815-ABCC-4CDE-BDFF46884E77}"/>
              </a:ext>
            </a:extLst>
          </p:cNvPr>
          <p:cNvGrpSpPr/>
          <p:nvPr/>
        </p:nvGrpSpPr>
        <p:grpSpPr>
          <a:xfrm>
            <a:off x="11384105" y="277839"/>
            <a:ext cx="490547" cy="509411"/>
            <a:chOff x="3748424" y="4974274"/>
            <a:chExt cx="787165" cy="817436"/>
          </a:xfrm>
          <a:solidFill>
            <a:schemeClr val="bg1"/>
          </a:solidFill>
        </p:grpSpPr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AC4A2757-0F1F-25AC-3455-EAB7D76131D1}"/>
                </a:ext>
              </a:extLst>
            </p:cNvPr>
            <p:cNvSpPr/>
            <p:nvPr/>
          </p:nvSpPr>
          <p:spPr>
            <a:xfrm>
              <a:off x="4142007" y="5170111"/>
              <a:ext cx="393582" cy="621482"/>
            </a:xfrm>
            <a:custGeom>
              <a:avLst/>
              <a:gdLst>
                <a:gd name="connsiteX0" fmla="*/ 393490 w 393582"/>
                <a:gd name="connsiteY0" fmla="*/ 149712 h 621482"/>
                <a:gd name="connsiteX1" fmla="*/ 378352 w 393582"/>
                <a:gd name="connsiteY1" fmla="*/ 13473 h 621482"/>
                <a:gd name="connsiteX2" fmla="*/ 363305 w 393582"/>
                <a:gd name="connsiteY2" fmla="*/ 0 h 621482"/>
                <a:gd name="connsiteX3" fmla="*/ 314728 w 393582"/>
                <a:gd name="connsiteY3" fmla="*/ 21359 h 621482"/>
                <a:gd name="connsiteX4" fmla="*/ 287617 w 393582"/>
                <a:gd name="connsiteY4" fmla="*/ 153133 h 621482"/>
                <a:gd name="connsiteX5" fmla="*/ 287617 w 393582"/>
                <a:gd name="connsiteY5" fmla="*/ 167832 h 621482"/>
                <a:gd name="connsiteX6" fmla="*/ 201377 w 393582"/>
                <a:gd name="connsiteY6" fmla="*/ 219588 h 621482"/>
                <a:gd name="connsiteX7" fmla="*/ 171329 w 393582"/>
                <a:gd name="connsiteY7" fmla="*/ 262155 h 621482"/>
                <a:gd name="connsiteX8" fmla="*/ 91462 w 393582"/>
                <a:gd name="connsiteY8" fmla="*/ 316832 h 621482"/>
                <a:gd name="connsiteX9" fmla="*/ 0 w 393582"/>
                <a:gd name="connsiteY9" fmla="*/ 439948 h 621482"/>
                <a:gd name="connsiteX10" fmla="*/ 10748 w 393582"/>
                <a:gd name="connsiteY10" fmla="*/ 533499 h 621482"/>
                <a:gd name="connsiteX11" fmla="*/ 15138 w 393582"/>
                <a:gd name="connsiteY11" fmla="*/ 561049 h 621482"/>
                <a:gd name="connsiteX12" fmla="*/ 15138 w 393582"/>
                <a:gd name="connsiteY12" fmla="*/ 606462 h 621482"/>
                <a:gd name="connsiteX13" fmla="*/ 45413 w 393582"/>
                <a:gd name="connsiteY13" fmla="*/ 606462 h 621482"/>
                <a:gd name="connsiteX14" fmla="*/ 45413 w 393582"/>
                <a:gd name="connsiteY14" fmla="*/ 561049 h 621482"/>
                <a:gd name="connsiteX15" fmla="*/ 40342 w 393582"/>
                <a:gd name="connsiteY15" fmla="*/ 527111 h 621482"/>
                <a:gd name="connsiteX16" fmla="*/ 30275 w 393582"/>
                <a:gd name="connsiteY16" fmla="*/ 439948 h 621482"/>
                <a:gd name="connsiteX17" fmla="*/ 109309 w 393582"/>
                <a:gd name="connsiteY17" fmla="*/ 341265 h 621482"/>
                <a:gd name="connsiteX18" fmla="*/ 190205 w 393582"/>
                <a:gd name="connsiteY18" fmla="*/ 285921 h 621482"/>
                <a:gd name="connsiteX19" fmla="*/ 193339 w 393582"/>
                <a:gd name="connsiteY19" fmla="*/ 283075 h 621482"/>
                <a:gd name="connsiteX20" fmla="*/ 226960 w 393582"/>
                <a:gd name="connsiteY20" fmla="*/ 235815 h 621482"/>
                <a:gd name="connsiteX21" fmla="*/ 284256 w 393582"/>
                <a:gd name="connsiteY21" fmla="*/ 198213 h 621482"/>
                <a:gd name="connsiteX22" fmla="*/ 259794 w 393582"/>
                <a:gd name="connsiteY22" fmla="*/ 279775 h 621482"/>
                <a:gd name="connsiteX23" fmla="*/ 185755 w 393582"/>
                <a:gd name="connsiteY23" fmla="*/ 353890 h 621482"/>
                <a:gd name="connsiteX24" fmla="*/ 207841 w 393582"/>
                <a:gd name="connsiteY24" fmla="*/ 374598 h 621482"/>
                <a:gd name="connsiteX25" fmla="*/ 282969 w 393582"/>
                <a:gd name="connsiteY25" fmla="*/ 299470 h 621482"/>
                <a:gd name="connsiteX26" fmla="*/ 286360 w 393582"/>
                <a:gd name="connsiteY26" fmla="*/ 294625 h 621482"/>
                <a:gd name="connsiteX27" fmla="*/ 317635 w 393582"/>
                <a:gd name="connsiteY27" fmla="*/ 183938 h 621482"/>
                <a:gd name="connsiteX28" fmla="*/ 317816 w 393582"/>
                <a:gd name="connsiteY28" fmla="*/ 150666 h 621482"/>
                <a:gd name="connsiteX29" fmla="*/ 337314 w 393582"/>
                <a:gd name="connsiteY29" fmla="*/ 41538 h 621482"/>
                <a:gd name="connsiteX30" fmla="*/ 350014 w 393582"/>
                <a:gd name="connsiteY30" fmla="*/ 32531 h 621482"/>
                <a:gd name="connsiteX31" fmla="*/ 363230 w 393582"/>
                <a:gd name="connsiteY31" fmla="*/ 151423 h 621482"/>
                <a:gd name="connsiteX32" fmla="*/ 348304 w 393582"/>
                <a:gd name="connsiteY32" fmla="*/ 317680 h 621482"/>
                <a:gd name="connsiteX33" fmla="*/ 297638 w 393582"/>
                <a:gd name="connsiteY33" fmla="*/ 370496 h 621482"/>
                <a:gd name="connsiteX34" fmla="*/ 181653 w 393582"/>
                <a:gd name="connsiteY34" fmla="*/ 530774 h 621482"/>
                <a:gd name="connsiteX35" fmla="*/ 181653 w 393582"/>
                <a:gd name="connsiteY35" fmla="*/ 606462 h 621482"/>
                <a:gd name="connsiteX36" fmla="*/ 211928 w 393582"/>
                <a:gd name="connsiteY36" fmla="*/ 606462 h 621482"/>
                <a:gd name="connsiteX37" fmla="*/ 211928 w 393582"/>
                <a:gd name="connsiteY37" fmla="*/ 530774 h 621482"/>
                <a:gd name="connsiteX38" fmla="*/ 318134 w 393582"/>
                <a:gd name="connsiteY38" fmla="*/ 392778 h 621482"/>
                <a:gd name="connsiteX39" fmla="*/ 378443 w 393582"/>
                <a:gd name="connsiteY39" fmla="*/ 318846 h 621482"/>
                <a:gd name="connsiteX40" fmla="*/ 393505 w 393582"/>
                <a:gd name="connsiteY40" fmla="*/ 152936 h 621482"/>
                <a:gd name="connsiteX41" fmla="*/ 393490 w 393582"/>
                <a:gd name="connsiteY41" fmla="*/ 149712 h 6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3582" h="621482">
                  <a:moveTo>
                    <a:pt x="393490" y="149712"/>
                  </a:moveTo>
                  <a:lnTo>
                    <a:pt x="378352" y="13473"/>
                  </a:lnTo>
                  <a:cubicBezTo>
                    <a:pt x="377504" y="5813"/>
                    <a:pt x="371025" y="0"/>
                    <a:pt x="363305" y="0"/>
                  </a:cubicBezTo>
                  <a:cubicBezTo>
                    <a:pt x="344050" y="0"/>
                    <a:pt x="327247" y="7387"/>
                    <a:pt x="314728" y="21359"/>
                  </a:cubicBezTo>
                  <a:cubicBezTo>
                    <a:pt x="279594" y="60581"/>
                    <a:pt x="286300" y="140448"/>
                    <a:pt x="287617" y="153133"/>
                  </a:cubicBezTo>
                  <a:lnTo>
                    <a:pt x="287617" y="167832"/>
                  </a:lnTo>
                  <a:cubicBezTo>
                    <a:pt x="235119" y="170284"/>
                    <a:pt x="222403" y="186436"/>
                    <a:pt x="201377" y="219588"/>
                  </a:cubicBezTo>
                  <a:cubicBezTo>
                    <a:pt x="194081" y="231108"/>
                    <a:pt x="185028" y="245352"/>
                    <a:pt x="171329" y="262155"/>
                  </a:cubicBezTo>
                  <a:lnTo>
                    <a:pt x="91462" y="316832"/>
                  </a:lnTo>
                  <a:cubicBezTo>
                    <a:pt x="82092" y="324129"/>
                    <a:pt x="0" y="389539"/>
                    <a:pt x="0" y="439948"/>
                  </a:cubicBezTo>
                  <a:cubicBezTo>
                    <a:pt x="0" y="483726"/>
                    <a:pt x="6206" y="512487"/>
                    <a:pt x="10748" y="533499"/>
                  </a:cubicBezTo>
                  <a:cubicBezTo>
                    <a:pt x="13200" y="544867"/>
                    <a:pt x="15138" y="553859"/>
                    <a:pt x="15138" y="561049"/>
                  </a:cubicBezTo>
                  <a:lnTo>
                    <a:pt x="15138" y="606462"/>
                  </a:lnTo>
                  <a:cubicBezTo>
                    <a:pt x="15138" y="626474"/>
                    <a:pt x="45413" y="626505"/>
                    <a:pt x="45413" y="606462"/>
                  </a:cubicBezTo>
                  <a:lnTo>
                    <a:pt x="45413" y="561049"/>
                  </a:lnTo>
                  <a:cubicBezTo>
                    <a:pt x="45413" y="550635"/>
                    <a:pt x="43067" y="539735"/>
                    <a:pt x="40342" y="527111"/>
                  </a:cubicBezTo>
                  <a:cubicBezTo>
                    <a:pt x="36088" y="507431"/>
                    <a:pt x="30275" y="480486"/>
                    <a:pt x="30275" y="439948"/>
                  </a:cubicBezTo>
                  <a:cubicBezTo>
                    <a:pt x="30275" y="413002"/>
                    <a:pt x="79216" y="364789"/>
                    <a:pt x="109309" y="341265"/>
                  </a:cubicBezTo>
                  <a:lnTo>
                    <a:pt x="190205" y="285921"/>
                  </a:lnTo>
                  <a:cubicBezTo>
                    <a:pt x="191386" y="285119"/>
                    <a:pt x="192431" y="284165"/>
                    <a:pt x="193339" y="283075"/>
                  </a:cubicBezTo>
                  <a:cubicBezTo>
                    <a:pt x="209006" y="264108"/>
                    <a:pt x="218952" y="248425"/>
                    <a:pt x="226960" y="235815"/>
                  </a:cubicBezTo>
                  <a:cubicBezTo>
                    <a:pt x="243415" y="209854"/>
                    <a:pt x="249470" y="200317"/>
                    <a:pt x="284256" y="198213"/>
                  </a:cubicBezTo>
                  <a:cubicBezTo>
                    <a:pt x="279927" y="218316"/>
                    <a:pt x="271722" y="251619"/>
                    <a:pt x="259794" y="279775"/>
                  </a:cubicBezTo>
                  <a:cubicBezTo>
                    <a:pt x="250015" y="289206"/>
                    <a:pt x="210929" y="327066"/>
                    <a:pt x="185755" y="353890"/>
                  </a:cubicBezTo>
                  <a:cubicBezTo>
                    <a:pt x="172055" y="368482"/>
                    <a:pt x="194111" y="389206"/>
                    <a:pt x="207841" y="374598"/>
                  </a:cubicBezTo>
                  <a:cubicBezTo>
                    <a:pt x="235619" y="344958"/>
                    <a:pt x="282500" y="299924"/>
                    <a:pt x="282969" y="299470"/>
                  </a:cubicBezTo>
                  <a:cubicBezTo>
                    <a:pt x="284407" y="298092"/>
                    <a:pt x="285558" y="296442"/>
                    <a:pt x="286360" y="294625"/>
                  </a:cubicBezTo>
                  <a:cubicBezTo>
                    <a:pt x="302875" y="256872"/>
                    <a:pt x="316348" y="198350"/>
                    <a:pt x="317635" y="183938"/>
                  </a:cubicBezTo>
                  <a:cubicBezTo>
                    <a:pt x="318028" y="179700"/>
                    <a:pt x="317953" y="151937"/>
                    <a:pt x="317816" y="150666"/>
                  </a:cubicBezTo>
                  <a:cubicBezTo>
                    <a:pt x="315455" y="128989"/>
                    <a:pt x="314350" y="67121"/>
                    <a:pt x="337314" y="41538"/>
                  </a:cubicBezTo>
                  <a:cubicBezTo>
                    <a:pt x="341083" y="37345"/>
                    <a:pt x="345246" y="34378"/>
                    <a:pt x="350014" y="32531"/>
                  </a:cubicBezTo>
                  <a:lnTo>
                    <a:pt x="363230" y="151423"/>
                  </a:lnTo>
                  <a:cubicBezTo>
                    <a:pt x="361489" y="168347"/>
                    <a:pt x="348183" y="298364"/>
                    <a:pt x="348304" y="317680"/>
                  </a:cubicBezTo>
                  <a:cubicBezTo>
                    <a:pt x="345912" y="325991"/>
                    <a:pt x="318013" y="351710"/>
                    <a:pt x="297638" y="370496"/>
                  </a:cubicBezTo>
                  <a:cubicBezTo>
                    <a:pt x="245958" y="418134"/>
                    <a:pt x="181653" y="477413"/>
                    <a:pt x="181653" y="530774"/>
                  </a:cubicBezTo>
                  <a:lnTo>
                    <a:pt x="181653" y="606462"/>
                  </a:lnTo>
                  <a:cubicBezTo>
                    <a:pt x="181653" y="626474"/>
                    <a:pt x="211928" y="626505"/>
                    <a:pt x="211928" y="606462"/>
                  </a:cubicBezTo>
                  <a:lnTo>
                    <a:pt x="211928" y="530774"/>
                  </a:lnTo>
                  <a:cubicBezTo>
                    <a:pt x="211928" y="490674"/>
                    <a:pt x="273312" y="434089"/>
                    <a:pt x="318134" y="392778"/>
                  </a:cubicBezTo>
                  <a:cubicBezTo>
                    <a:pt x="358870" y="355237"/>
                    <a:pt x="378443" y="336406"/>
                    <a:pt x="378443" y="318846"/>
                  </a:cubicBezTo>
                  <a:cubicBezTo>
                    <a:pt x="378443" y="302391"/>
                    <a:pt x="389312" y="193505"/>
                    <a:pt x="393505" y="152936"/>
                  </a:cubicBezTo>
                  <a:cubicBezTo>
                    <a:pt x="393611" y="151862"/>
                    <a:pt x="393611" y="150787"/>
                    <a:pt x="393490" y="149712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883DFA95-78D2-4E94-1F69-6A5D36502791}"/>
                </a:ext>
              </a:extLst>
            </p:cNvPr>
            <p:cNvSpPr/>
            <p:nvPr/>
          </p:nvSpPr>
          <p:spPr>
            <a:xfrm>
              <a:off x="3748424" y="5170126"/>
              <a:ext cx="393582" cy="621585"/>
            </a:xfrm>
            <a:custGeom>
              <a:avLst/>
              <a:gdLst>
                <a:gd name="connsiteX0" fmla="*/ 301364 w 393582"/>
                <a:gd name="connsiteY0" fmla="*/ 316272 h 621585"/>
                <a:gd name="connsiteX1" fmla="*/ 222254 w 393582"/>
                <a:gd name="connsiteY1" fmla="*/ 262140 h 621585"/>
                <a:gd name="connsiteX2" fmla="*/ 192206 w 393582"/>
                <a:gd name="connsiteY2" fmla="*/ 219573 h 621585"/>
                <a:gd name="connsiteX3" fmla="*/ 105966 w 393582"/>
                <a:gd name="connsiteY3" fmla="*/ 167817 h 621585"/>
                <a:gd name="connsiteX4" fmla="*/ 105966 w 393582"/>
                <a:gd name="connsiteY4" fmla="*/ 153118 h 621585"/>
                <a:gd name="connsiteX5" fmla="*/ 78854 w 393582"/>
                <a:gd name="connsiteY5" fmla="*/ 21344 h 621585"/>
                <a:gd name="connsiteX6" fmla="*/ 30277 w 393582"/>
                <a:gd name="connsiteY6" fmla="*/ 0 h 621585"/>
                <a:gd name="connsiteX7" fmla="*/ 15231 w 393582"/>
                <a:gd name="connsiteY7" fmla="*/ 13473 h 621585"/>
                <a:gd name="connsiteX8" fmla="*/ 93 w 393582"/>
                <a:gd name="connsiteY8" fmla="*/ 149712 h 621585"/>
                <a:gd name="connsiteX9" fmla="*/ 78 w 393582"/>
                <a:gd name="connsiteY9" fmla="*/ 152936 h 621585"/>
                <a:gd name="connsiteX10" fmla="*/ 15140 w 393582"/>
                <a:gd name="connsiteY10" fmla="*/ 318831 h 621585"/>
                <a:gd name="connsiteX11" fmla="*/ 75448 w 393582"/>
                <a:gd name="connsiteY11" fmla="*/ 392763 h 621585"/>
                <a:gd name="connsiteX12" fmla="*/ 181655 w 393582"/>
                <a:gd name="connsiteY12" fmla="*/ 530759 h 621585"/>
                <a:gd name="connsiteX13" fmla="*/ 181655 w 393582"/>
                <a:gd name="connsiteY13" fmla="*/ 606447 h 621585"/>
                <a:gd name="connsiteX14" fmla="*/ 196792 w 393582"/>
                <a:gd name="connsiteY14" fmla="*/ 621585 h 621585"/>
                <a:gd name="connsiteX15" fmla="*/ 211930 w 393582"/>
                <a:gd name="connsiteY15" fmla="*/ 606447 h 621585"/>
                <a:gd name="connsiteX16" fmla="*/ 211930 w 393582"/>
                <a:gd name="connsiteY16" fmla="*/ 530759 h 621585"/>
                <a:gd name="connsiteX17" fmla="*/ 95960 w 393582"/>
                <a:gd name="connsiteY17" fmla="*/ 370496 h 621585"/>
                <a:gd name="connsiteX18" fmla="*/ 45415 w 393582"/>
                <a:gd name="connsiteY18" fmla="*/ 318831 h 621585"/>
                <a:gd name="connsiteX19" fmla="*/ 30368 w 393582"/>
                <a:gd name="connsiteY19" fmla="*/ 151423 h 621585"/>
                <a:gd name="connsiteX20" fmla="*/ 43583 w 393582"/>
                <a:gd name="connsiteY20" fmla="*/ 32531 h 621585"/>
                <a:gd name="connsiteX21" fmla="*/ 75691 w 393582"/>
                <a:gd name="connsiteY21" fmla="*/ 152316 h 621585"/>
                <a:gd name="connsiteX22" fmla="*/ 75903 w 393582"/>
                <a:gd name="connsiteY22" fmla="*/ 185119 h 621585"/>
                <a:gd name="connsiteX23" fmla="*/ 107238 w 393582"/>
                <a:gd name="connsiteY23" fmla="*/ 294625 h 621585"/>
                <a:gd name="connsiteX24" fmla="*/ 110628 w 393582"/>
                <a:gd name="connsiteY24" fmla="*/ 299470 h 621585"/>
                <a:gd name="connsiteX25" fmla="*/ 185757 w 393582"/>
                <a:gd name="connsiteY25" fmla="*/ 374598 h 621585"/>
                <a:gd name="connsiteX26" fmla="*/ 207843 w 393582"/>
                <a:gd name="connsiteY26" fmla="*/ 353890 h 621585"/>
                <a:gd name="connsiteX27" fmla="*/ 133804 w 393582"/>
                <a:gd name="connsiteY27" fmla="*/ 279775 h 621585"/>
                <a:gd name="connsiteX28" fmla="*/ 109342 w 393582"/>
                <a:gd name="connsiteY28" fmla="*/ 198213 h 621585"/>
                <a:gd name="connsiteX29" fmla="*/ 166638 w 393582"/>
                <a:gd name="connsiteY29" fmla="*/ 235815 h 621585"/>
                <a:gd name="connsiteX30" fmla="*/ 203377 w 393582"/>
                <a:gd name="connsiteY30" fmla="*/ 285921 h 621585"/>
                <a:gd name="connsiteX31" fmla="*/ 283501 w 393582"/>
                <a:gd name="connsiteY31" fmla="*/ 340720 h 621585"/>
                <a:gd name="connsiteX32" fmla="*/ 363307 w 393582"/>
                <a:gd name="connsiteY32" fmla="*/ 439932 h 621585"/>
                <a:gd name="connsiteX33" fmla="*/ 353241 w 393582"/>
                <a:gd name="connsiteY33" fmla="*/ 527095 h 621585"/>
                <a:gd name="connsiteX34" fmla="*/ 348170 w 393582"/>
                <a:gd name="connsiteY34" fmla="*/ 561034 h 621585"/>
                <a:gd name="connsiteX35" fmla="*/ 348170 w 393582"/>
                <a:gd name="connsiteY35" fmla="*/ 606447 h 621585"/>
                <a:gd name="connsiteX36" fmla="*/ 363307 w 393582"/>
                <a:gd name="connsiteY36" fmla="*/ 621585 h 621585"/>
                <a:gd name="connsiteX37" fmla="*/ 378445 w 393582"/>
                <a:gd name="connsiteY37" fmla="*/ 606447 h 621585"/>
                <a:gd name="connsiteX38" fmla="*/ 378445 w 393582"/>
                <a:gd name="connsiteY38" fmla="*/ 561034 h 621585"/>
                <a:gd name="connsiteX39" fmla="*/ 382835 w 393582"/>
                <a:gd name="connsiteY39" fmla="*/ 533484 h 621585"/>
                <a:gd name="connsiteX40" fmla="*/ 393583 w 393582"/>
                <a:gd name="connsiteY40" fmla="*/ 439932 h 621585"/>
                <a:gd name="connsiteX41" fmla="*/ 301364 w 393582"/>
                <a:gd name="connsiteY41" fmla="*/ 316272 h 62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3582" h="621585">
                  <a:moveTo>
                    <a:pt x="301364" y="316272"/>
                  </a:moveTo>
                  <a:lnTo>
                    <a:pt x="222254" y="262140"/>
                  </a:lnTo>
                  <a:cubicBezTo>
                    <a:pt x="208554" y="245337"/>
                    <a:pt x="199517" y="231092"/>
                    <a:pt x="192206" y="219573"/>
                  </a:cubicBezTo>
                  <a:cubicBezTo>
                    <a:pt x="171179" y="186421"/>
                    <a:pt x="158464" y="170269"/>
                    <a:pt x="105966" y="167817"/>
                  </a:cubicBezTo>
                  <a:lnTo>
                    <a:pt x="105966" y="153118"/>
                  </a:lnTo>
                  <a:cubicBezTo>
                    <a:pt x="107283" y="140433"/>
                    <a:pt x="113989" y="60566"/>
                    <a:pt x="78854" y="21344"/>
                  </a:cubicBezTo>
                  <a:cubicBezTo>
                    <a:pt x="66335" y="7372"/>
                    <a:pt x="49533" y="0"/>
                    <a:pt x="30277" y="0"/>
                  </a:cubicBezTo>
                  <a:cubicBezTo>
                    <a:pt x="22557" y="0"/>
                    <a:pt x="16078" y="5798"/>
                    <a:pt x="15231" y="13473"/>
                  </a:cubicBezTo>
                  <a:lnTo>
                    <a:pt x="93" y="149712"/>
                  </a:lnTo>
                  <a:cubicBezTo>
                    <a:pt x="-28" y="150787"/>
                    <a:pt x="-28" y="151862"/>
                    <a:pt x="78" y="152936"/>
                  </a:cubicBezTo>
                  <a:cubicBezTo>
                    <a:pt x="4271" y="193490"/>
                    <a:pt x="15140" y="302376"/>
                    <a:pt x="15140" y="318831"/>
                  </a:cubicBezTo>
                  <a:cubicBezTo>
                    <a:pt x="15140" y="336390"/>
                    <a:pt x="34713" y="355222"/>
                    <a:pt x="75448" y="392763"/>
                  </a:cubicBezTo>
                  <a:cubicBezTo>
                    <a:pt x="120271" y="434074"/>
                    <a:pt x="181655" y="490659"/>
                    <a:pt x="181655" y="530759"/>
                  </a:cubicBezTo>
                  <a:lnTo>
                    <a:pt x="181655" y="606447"/>
                  </a:lnTo>
                  <a:cubicBezTo>
                    <a:pt x="181655" y="614803"/>
                    <a:pt x="188436" y="621585"/>
                    <a:pt x="196792" y="621585"/>
                  </a:cubicBezTo>
                  <a:cubicBezTo>
                    <a:pt x="205148" y="621585"/>
                    <a:pt x="211930" y="614803"/>
                    <a:pt x="211930" y="606447"/>
                  </a:cubicBezTo>
                  <a:lnTo>
                    <a:pt x="211930" y="530759"/>
                  </a:lnTo>
                  <a:cubicBezTo>
                    <a:pt x="211930" y="477398"/>
                    <a:pt x="147625" y="418119"/>
                    <a:pt x="95960" y="370496"/>
                  </a:cubicBezTo>
                  <a:cubicBezTo>
                    <a:pt x="75600" y="351710"/>
                    <a:pt x="47686" y="326006"/>
                    <a:pt x="45415" y="318831"/>
                  </a:cubicBezTo>
                  <a:cubicBezTo>
                    <a:pt x="45415" y="298410"/>
                    <a:pt x="32109" y="168347"/>
                    <a:pt x="30368" y="151423"/>
                  </a:cubicBezTo>
                  <a:lnTo>
                    <a:pt x="43583" y="32531"/>
                  </a:lnTo>
                  <a:cubicBezTo>
                    <a:pt x="81625" y="47199"/>
                    <a:pt x="75691" y="127066"/>
                    <a:pt x="75691" y="152316"/>
                  </a:cubicBezTo>
                  <a:cubicBezTo>
                    <a:pt x="75706" y="156312"/>
                    <a:pt x="75585" y="183242"/>
                    <a:pt x="75903" y="185119"/>
                  </a:cubicBezTo>
                  <a:cubicBezTo>
                    <a:pt x="76326" y="187647"/>
                    <a:pt x="86559" y="247365"/>
                    <a:pt x="107238" y="294625"/>
                  </a:cubicBezTo>
                  <a:cubicBezTo>
                    <a:pt x="108040" y="296457"/>
                    <a:pt x="109175" y="298092"/>
                    <a:pt x="110628" y="299470"/>
                  </a:cubicBezTo>
                  <a:cubicBezTo>
                    <a:pt x="111098" y="299924"/>
                    <a:pt x="157964" y="344958"/>
                    <a:pt x="185757" y="374598"/>
                  </a:cubicBezTo>
                  <a:cubicBezTo>
                    <a:pt x="199487" y="389251"/>
                    <a:pt x="221512" y="368452"/>
                    <a:pt x="207843" y="353890"/>
                  </a:cubicBezTo>
                  <a:cubicBezTo>
                    <a:pt x="182669" y="327050"/>
                    <a:pt x="143583" y="289191"/>
                    <a:pt x="133804" y="279775"/>
                  </a:cubicBezTo>
                  <a:cubicBezTo>
                    <a:pt x="121876" y="251619"/>
                    <a:pt x="113671" y="218316"/>
                    <a:pt x="109342" y="198213"/>
                  </a:cubicBezTo>
                  <a:cubicBezTo>
                    <a:pt x="144128" y="200317"/>
                    <a:pt x="150183" y="209854"/>
                    <a:pt x="166638" y="235815"/>
                  </a:cubicBezTo>
                  <a:cubicBezTo>
                    <a:pt x="171512" y="243490"/>
                    <a:pt x="195793" y="280759"/>
                    <a:pt x="203377" y="285921"/>
                  </a:cubicBezTo>
                  <a:lnTo>
                    <a:pt x="283501" y="340720"/>
                  </a:lnTo>
                  <a:cubicBezTo>
                    <a:pt x="314367" y="364743"/>
                    <a:pt x="363307" y="412927"/>
                    <a:pt x="363307" y="439932"/>
                  </a:cubicBezTo>
                  <a:cubicBezTo>
                    <a:pt x="363307" y="480471"/>
                    <a:pt x="357494" y="507416"/>
                    <a:pt x="353241" y="527095"/>
                  </a:cubicBezTo>
                  <a:cubicBezTo>
                    <a:pt x="350516" y="539720"/>
                    <a:pt x="348170" y="550619"/>
                    <a:pt x="348170" y="561034"/>
                  </a:cubicBezTo>
                  <a:lnTo>
                    <a:pt x="348170" y="606447"/>
                  </a:lnTo>
                  <a:cubicBezTo>
                    <a:pt x="348170" y="614803"/>
                    <a:pt x="354951" y="621585"/>
                    <a:pt x="363307" y="621585"/>
                  </a:cubicBezTo>
                  <a:cubicBezTo>
                    <a:pt x="371663" y="621585"/>
                    <a:pt x="378445" y="614803"/>
                    <a:pt x="378445" y="606447"/>
                  </a:cubicBezTo>
                  <a:lnTo>
                    <a:pt x="378445" y="561034"/>
                  </a:lnTo>
                  <a:cubicBezTo>
                    <a:pt x="378445" y="553844"/>
                    <a:pt x="380383" y="544852"/>
                    <a:pt x="382835" y="533484"/>
                  </a:cubicBezTo>
                  <a:cubicBezTo>
                    <a:pt x="387376" y="512472"/>
                    <a:pt x="393583" y="483711"/>
                    <a:pt x="393583" y="439932"/>
                  </a:cubicBezTo>
                  <a:cubicBezTo>
                    <a:pt x="393583" y="389524"/>
                    <a:pt x="311491" y="324114"/>
                    <a:pt x="301364" y="316272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2223B633-0CF1-3CA1-DD3D-E72F1A09F0B4}"/>
                </a:ext>
              </a:extLst>
            </p:cNvPr>
            <p:cNvSpPr/>
            <p:nvPr/>
          </p:nvSpPr>
          <p:spPr>
            <a:xfrm>
              <a:off x="3854390" y="4974274"/>
              <a:ext cx="575233" cy="484407"/>
            </a:xfrm>
            <a:custGeom>
              <a:avLst/>
              <a:gdLst>
                <a:gd name="connsiteX0" fmla="*/ 280335 w 575233"/>
                <a:gd name="connsiteY0" fmla="*/ 482545 h 484407"/>
                <a:gd name="connsiteX1" fmla="*/ 294898 w 575233"/>
                <a:gd name="connsiteY1" fmla="*/ 482545 h 484407"/>
                <a:gd name="connsiteX2" fmla="*/ 575233 w 575233"/>
                <a:gd name="connsiteY2" fmla="*/ 149318 h 484407"/>
                <a:gd name="connsiteX3" fmla="*/ 438994 w 575233"/>
                <a:gd name="connsiteY3" fmla="*/ 0 h 484407"/>
                <a:gd name="connsiteX4" fmla="*/ 287617 w 575233"/>
                <a:gd name="connsiteY4" fmla="*/ 119482 h 484407"/>
                <a:gd name="connsiteX5" fmla="*/ 136239 w 575233"/>
                <a:gd name="connsiteY5" fmla="*/ 0 h 484407"/>
                <a:gd name="connsiteX6" fmla="*/ 0 w 575233"/>
                <a:gd name="connsiteY6" fmla="*/ 149318 h 484407"/>
                <a:gd name="connsiteX7" fmla="*/ 280335 w 575233"/>
                <a:gd name="connsiteY7" fmla="*/ 482545 h 484407"/>
                <a:gd name="connsiteX8" fmla="*/ 136239 w 575233"/>
                <a:gd name="connsiteY8" fmla="*/ 30275 h 484407"/>
                <a:gd name="connsiteX9" fmla="*/ 273266 w 575233"/>
                <a:gd name="connsiteY9" fmla="*/ 164441 h 484407"/>
                <a:gd name="connsiteX10" fmla="*/ 301967 w 575233"/>
                <a:gd name="connsiteY10" fmla="*/ 164441 h 484407"/>
                <a:gd name="connsiteX11" fmla="*/ 438994 w 575233"/>
                <a:gd name="connsiteY11" fmla="*/ 30275 h 484407"/>
                <a:gd name="connsiteX12" fmla="*/ 544958 w 575233"/>
                <a:gd name="connsiteY12" fmla="*/ 149318 h 484407"/>
                <a:gd name="connsiteX13" fmla="*/ 287617 w 575233"/>
                <a:gd name="connsiteY13" fmla="*/ 451952 h 484407"/>
                <a:gd name="connsiteX14" fmla="*/ 30275 w 575233"/>
                <a:gd name="connsiteY14" fmla="*/ 149318 h 484407"/>
                <a:gd name="connsiteX15" fmla="*/ 136239 w 575233"/>
                <a:gd name="connsiteY15" fmla="*/ 30275 h 4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5233" h="484407">
                  <a:moveTo>
                    <a:pt x="280335" y="482545"/>
                  </a:moveTo>
                  <a:cubicBezTo>
                    <a:pt x="284877" y="485028"/>
                    <a:pt x="290357" y="485028"/>
                    <a:pt x="294898" y="482545"/>
                  </a:cubicBezTo>
                  <a:cubicBezTo>
                    <a:pt x="457326" y="393414"/>
                    <a:pt x="575233" y="253269"/>
                    <a:pt x="575233" y="149318"/>
                  </a:cubicBezTo>
                  <a:cubicBezTo>
                    <a:pt x="575233" y="52331"/>
                    <a:pt x="505040" y="0"/>
                    <a:pt x="438994" y="0"/>
                  </a:cubicBezTo>
                  <a:cubicBezTo>
                    <a:pt x="372388" y="0"/>
                    <a:pt x="318301" y="55661"/>
                    <a:pt x="287617" y="119482"/>
                  </a:cubicBezTo>
                  <a:cubicBezTo>
                    <a:pt x="256933" y="55661"/>
                    <a:pt x="202830" y="0"/>
                    <a:pt x="136239" y="0"/>
                  </a:cubicBezTo>
                  <a:cubicBezTo>
                    <a:pt x="70194" y="0"/>
                    <a:pt x="0" y="52331"/>
                    <a:pt x="0" y="149318"/>
                  </a:cubicBezTo>
                  <a:cubicBezTo>
                    <a:pt x="0" y="253284"/>
                    <a:pt x="117908" y="393414"/>
                    <a:pt x="280335" y="482545"/>
                  </a:cubicBezTo>
                  <a:close/>
                  <a:moveTo>
                    <a:pt x="136239" y="30275"/>
                  </a:moveTo>
                  <a:cubicBezTo>
                    <a:pt x="199561" y="30275"/>
                    <a:pt x="251665" y="99818"/>
                    <a:pt x="273266" y="164441"/>
                  </a:cubicBezTo>
                  <a:cubicBezTo>
                    <a:pt x="277853" y="178186"/>
                    <a:pt x="297381" y="178171"/>
                    <a:pt x="301967" y="164441"/>
                  </a:cubicBezTo>
                  <a:cubicBezTo>
                    <a:pt x="323569" y="99818"/>
                    <a:pt x="375673" y="30275"/>
                    <a:pt x="438994" y="30275"/>
                  </a:cubicBezTo>
                  <a:cubicBezTo>
                    <a:pt x="490371" y="30275"/>
                    <a:pt x="544958" y="71995"/>
                    <a:pt x="544958" y="149318"/>
                  </a:cubicBezTo>
                  <a:cubicBezTo>
                    <a:pt x="544958" y="239887"/>
                    <a:pt x="434831" y="368982"/>
                    <a:pt x="287617" y="451952"/>
                  </a:cubicBezTo>
                  <a:cubicBezTo>
                    <a:pt x="140402" y="368982"/>
                    <a:pt x="30275" y="239903"/>
                    <a:pt x="30275" y="149318"/>
                  </a:cubicBezTo>
                  <a:cubicBezTo>
                    <a:pt x="30275" y="71995"/>
                    <a:pt x="84862" y="30275"/>
                    <a:pt x="136239" y="30275"/>
                  </a:cubicBezTo>
                  <a:close/>
                </a:path>
              </a:pathLst>
            </a:custGeom>
            <a:grpFill/>
            <a:ln w="1503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17" name="גרפיקה 16">
            <a:hlinkClick r:id="rId10" action="ppaction://hlinksldjump"/>
            <a:extLst>
              <a:ext uri="{FF2B5EF4-FFF2-40B4-BE49-F238E27FC236}">
                <a16:creationId xmlns:a16="http://schemas.microsoft.com/office/drawing/2014/main" id="{E9AB255E-CE66-10B3-7232-8AA8755DE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333" y="142193"/>
            <a:ext cx="317332" cy="317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AC4BA3-8E88-C341-83F7-177F88256EE0}"/>
              </a:ext>
            </a:extLst>
          </p:cNvPr>
          <p:cNvSpPr/>
          <p:nvPr/>
        </p:nvSpPr>
        <p:spPr>
          <a:xfrm>
            <a:off x="1829081" y="4249038"/>
            <a:ext cx="8376512" cy="475710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C0966-EB1D-4F88-C470-E15526DCF02D}"/>
              </a:ext>
            </a:extLst>
          </p:cNvPr>
          <p:cNvSpPr txBox="1"/>
          <p:nvPr/>
        </p:nvSpPr>
        <p:spPr>
          <a:xfrm>
            <a:off x="1829081" y="4328770"/>
            <a:ext cx="8301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>
                <a:solidFill>
                  <a:srgbClr val="004128"/>
                </a:solidFill>
                <a:latin typeface="Assistant" pitchFamily="2" charset="-79"/>
                <a:cs typeface="Assistant" panose="00000500000000000000" pitchFamily="2" charset="-79"/>
              </a:rPr>
              <a:t>הישארו מעודכנים/</a:t>
            </a:r>
            <a:r>
              <a:rPr lang="he-IL" dirty="0" err="1">
                <a:solidFill>
                  <a:srgbClr val="004128"/>
                </a:solidFill>
                <a:latin typeface="Assistant" pitchFamily="2" charset="-79"/>
                <a:cs typeface="Assistant" panose="00000500000000000000" pitchFamily="2" charset="-79"/>
              </a:rPr>
              <a:t>ות</a:t>
            </a:r>
            <a:r>
              <a:rPr lang="he-IL" dirty="0">
                <a:solidFill>
                  <a:srgbClr val="004128"/>
                </a:solidFill>
                <a:latin typeface="Assistant" pitchFamily="2" charset="-79"/>
                <a:cs typeface="Assistant" panose="00000500000000000000" pitchFamily="2" charset="-79"/>
              </a:rPr>
              <a:t> בקבוצת </a:t>
            </a:r>
            <a:r>
              <a:rPr lang="he-IL" dirty="0" err="1">
                <a:solidFill>
                  <a:srgbClr val="4D7A69"/>
                </a:solidFill>
                <a:latin typeface="Assistant" pitchFamily="2" charset="-79"/>
                <a:cs typeface="Assistant" panose="00000500000000000000" pitchFamily="2" charset="-79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הווטסאפ</a:t>
            </a:r>
            <a:r>
              <a:rPr lang="he-IL" dirty="0">
                <a:solidFill>
                  <a:srgbClr val="004128"/>
                </a:solidFill>
                <a:latin typeface="Assistant" pitchFamily="2" charset="-79"/>
                <a:cs typeface="Assistant" panose="00000500000000000000" pitchFamily="2" charset="-79"/>
              </a:rPr>
              <a:t> השקטה של המרצים והמרצות</a:t>
            </a:r>
            <a:endParaRPr lang="en-IL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4BFE2F9-D30D-B57A-0198-2C64F01EAE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83082" y="4249038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9FFCAA45-A69D-C491-9A48-911428A414EA}"/>
              </a:ext>
            </a:extLst>
          </p:cNvPr>
          <p:cNvSpPr txBox="1">
            <a:spLocks/>
          </p:cNvSpPr>
          <p:nvPr/>
        </p:nvSpPr>
        <p:spPr>
          <a:xfrm>
            <a:off x="1763189" y="1153457"/>
            <a:ext cx="9499575" cy="602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rtl="1"/>
            <a:r>
              <a:rPr lang="he-IL" b="1" dirty="0">
                <a:latin typeface="Assistant" pitchFamily="2" charset="-79"/>
                <a:cs typeface="Assistant" pitchFamily="2" charset="-79"/>
              </a:rPr>
              <a:t>דוגמאות למפת קורס</a:t>
            </a:r>
            <a:endParaRPr lang="en-US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3E8C29-2003-30A8-4AC8-E9E2C3FF76C8}"/>
              </a:ext>
            </a:extLst>
          </p:cNvPr>
          <p:cNvSpPr/>
          <p:nvPr/>
        </p:nvSpPr>
        <p:spPr>
          <a:xfrm>
            <a:off x="1524000" y="6511685"/>
            <a:ext cx="9144000" cy="346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1"/>
            <a:endParaRPr lang="en-IL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8" name="Picture 17" descr="A map of a road&#10;&#10;Description automatically generated">
            <a:extLst>
              <a:ext uri="{FF2B5EF4-FFF2-40B4-BE49-F238E27FC236}">
                <a16:creationId xmlns:a16="http://schemas.microsoft.com/office/drawing/2014/main" id="{7BDE9E63-D0D4-011E-3662-81053F3E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53" y="2011849"/>
            <a:ext cx="4945465" cy="2781824"/>
          </a:xfrm>
          <a:prstGeom prst="rect">
            <a:avLst/>
          </a:prstGeom>
          <a:ln>
            <a:solidFill>
              <a:srgbClr val="004128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81FD9A-832D-DD7F-E9B4-43BD1083772F}"/>
              </a:ext>
            </a:extLst>
          </p:cNvPr>
          <p:cNvSpPr/>
          <p:nvPr/>
        </p:nvSpPr>
        <p:spPr>
          <a:xfrm>
            <a:off x="8820885" y="2142898"/>
            <a:ext cx="1615243" cy="29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535F7-E26A-EE8E-A26C-C375A4F62383}"/>
              </a:ext>
            </a:extLst>
          </p:cNvPr>
          <p:cNvSpPr/>
          <p:nvPr/>
        </p:nvSpPr>
        <p:spPr>
          <a:xfrm>
            <a:off x="8719443" y="2176494"/>
            <a:ext cx="18181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400" dirty="0">
                <a:ln w="0"/>
                <a:solidFill>
                  <a:srgbClr val="77CCE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rPr>
              <a:t>"סטטיסטיקה מתקדמת"</a:t>
            </a:r>
            <a:endParaRPr lang="en-US" sz="1400" b="0" cap="none" spc="0" dirty="0">
              <a:ln w="0"/>
              <a:solidFill>
                <a:srgbClr val="77CCE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21ECCB-DB8C-B0A0-1497-FAD4CAF492C4}"/>
              </a:ext>
            </a:extLst>
          </p:cNvPr>
          <p:cNvGrpSpPr/>
          <p:nvPr/>
        </p:nvGrpSpPr>
        <p:grpSpPr>
          <a:xfrm>
            <a:off x="969321" y="2011849"/>
            <a:ext cx="4945465" cy="2781824"/>
            <a:chOff x="969321" y="2011849"/>
            <a:chExt cx="4945465" cy="2781824"/>
          </a:xfrm>
        </p:grpSpPr>
        <p:pic>
          <p:nvPicPr>
            <p:cNvPr id="6" name="Picture 5" descr="A screenshot of a phone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0D8635A3-F2A6-FD6F-E857-231DF08D9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321" y="2011849"/>
              <a:ext cx="4945465" cy="2781824"/>
            </a:xfrm>
            <a:prstGeom prst="rect">
              <a:avLst/>
            </a:prstGeom>
            <a:ln>
              <a:solidFill>
                <a:srgbClr val="004128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E7A76A-B66F-5EB1-517C-8B0BB5613881}"/>
                </a:ext>
              </a:extLst>
            </p:cNvPr>
            <p:cNvSpPr/>
            <p:nvPr/>
          </p:nvSpPr>
          <p:spPr>
            <a:xfrm>
              <a:off x="3442053" y="2142393"/>
              <a:ext cx="1615243" cy="292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ssistant" pitchFamily="2" charset="-79"/>
                <a:cs typeface="Assistant" pitchFamily="2" charset="-79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9BCFE4-E456-4B43-4730-D587950CC709}"/>
                </a:ext>
              </a:extLst>
            </p:cNvPr>
            <p:cNvSpPr/>
            <p:nvPr/>
          </p:nvSpPr>
          <p:spPr>
            <a:xfrm>
              <a:off x="2726424" y="2176493"/>
              <a:ext cx="2387192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rtl="1"/>
              <a:r>
                <a:rPr lang="he-IL" sz="1400" b="0" cap="none" spc="0" dirty="0">
                  <a:ln w="0"/>
                  <a:solidFill>
                    <a:srgbClr val="77CCE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ssistant" pitchFamily="2" charset="-79"/>
                  <a:cs typeface="Assistant" pitchFamily="2" charset="-79"/>
                </a:rPr>
                <a:t>"משנתו הפילוסופית של הרמב"ם"</a:t>
              </a:r>
              <a:endParaRPr lang="en-US" sz="1400" b="0" cap="none" spc="0" dirty="0">
                <a:ln w="0"/>
                <a:solidFill>
                  <a:srgbClr val="77CCE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12" name="תיבת טקסט 20">
            <a:extLst>
              <a:ext uri="{FF2B5EF4-FFF2-40B4-BE49-F238E27FC236}">
                <a16:creationId xmlns:a16="http://schemas.microsoft.com/office/drawing/2014/main" id="{7E4E9493-10EB-45BE-3855-D551A06D4F3C}"/>
              </a:ext>
            </a:extLst>
          </p:cNvPr>
          <p:cNvSpPr txBox="1"/>
          <p:nvPr/>
        </p:nvSpPr>
        <p:spPr>
          <a:xfrm>
            <a:off x="302007" y="4827269"/>
            <a:ext cx="11225558" cy="1608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sz="1600" b="1" dirty="0">
                <a:solidFill>
                  <a:srgbClr val="000000"/>
                </a:solidFill>
                <a:latin typeface="Assistant" pitchFamily="2" charset="-79"/>
                <a:cs typeface="Assistant" panose="00000500000000000000" pitchFamily="2" charset="-79"/>
              </a:rPr>
              <a:t>הוראות השימוש:</a:t>
            </a:r>
          </a:p>
          <a:p>
            <a:pPr marL="800100" lvl="1" indent="-342900" algn="r" rtl="1">
              <a:lnSpc>
                <a:spcPts val="2400"/>
              </a:lnSpc>
              <a:buAutoNum type="arabicPeriod"/>
            </a:pPr>
            <a:r>
              <a:rPr lang="he-IL" sz="1600" dirty="0" err="1">
                <a:solidFill>
                  <a:srgbClr val="000000"/>
                </a:solidFill>
                <a:latin typeface="Assistant" pitchFamily="2" charset="-79"/>
                <a:cs typeface="Assistant" panose="00000500000000000000" pitchFamily="2" charset="-79"/>
              </a:rPr>
              <a:t>טמפלייטים</a:t>
            </a:r>
            <a:r>
              <a:rPr lang="he-IL" sz="1600" dirty="0">
                <a:solidFill>
                  <a:srgbClr val="000000"/>
                </a:solidFill>
                <a:latin typeface="Assistant" pitchFamily="2" charset="-79"/>
                <a:cs typeface="Assistant" panose="00000500000000000000" pitchFamily="2" charset="-79"/>
              </a:rPr>
              <a:t> למפות הקורס יופיעו בשני השקפים הבאים. הורד/י את השקפים. </a:t>
            </a:r>
          </a:p>
          <a:p>
            <a:pPr marL="800100" lvl="1" indent="-342900" algn="r" rtl="1">
              <a:lnSpc>
                <a:spcPts val="2400"/>
              </a:lnSpc>
              <a:buAutoNum type="arabicPeriod"/>
            </a:pPr>
            <a:r>
              <a:rPr lang="he-IL" sz="1600" dirty="0">
                <a:solidFill>
                  <a:srgbClr val="000000"/>
                </a:solidFill>
                <a:latin typeface="Assistant" pitchFamily="2" charset="-79"/>
                <a:cs typeface="Assistant" panose="00000500000000000000" pitchFamily="2" charset="-79"/>
              </a:rPr>
              <a:t>שני/ה את השקף בהתאם לתוכן הקורס שלך</a:t>
            </a:r>
          </a:p>
          <a:p>
            <a:pPr marL="800100" lvl="1" indent="-342900" algn="r" rtl="1">
              <a:lnSpc>
                <a:spcPts val="2400"/>
              </a:lnSpc>
              <a:buAutoNum type="arabicPeriod"/>
            </a:pPr>
            <a:r>
              <a:rPr lang="he-IL" sz="1600" dirty="0">
                <a:solidFill>
                  <a:srgbClr val="000000"/>
                </a:solidFill>
                <a:latin typeface="Assistant" pitchFamily="2" charset="-79"/>
                <a:cs typeface="Assistant" panose="00000500000000000000" pitchFamily="2" charset="-79"/>
              </a:rPr>
              <a:t>העלה/י את הקובץ כתמונה לאתר הקורס בלמדה</a:t>
            </a:r>
          </a:p>
          <a:p>
            <a:pPr marL="800100" lvl="1" indent="-342900" algn="r" rtl="1">
              <a:lnSpc>
                <a:spcPts val="2400"/>
              </a:lnSpc>
              <a:buAutoNum type="arabicPeriod"/>
            </a:pPr>
            <a:r>
              <a:rPr lang="he-IL" sz="1600" dirty="0">
                <a:solidFill>
                  <a:srgbClr val="000000"/>
                </a:solidFill>
                <a:latin typeface="Assistant" pitchFamily="2" charset="-79"/>
                <a:cs typeface="Assistant" panose="00000500000000000000" pitchFamily="2" charset="-79"/>
              </a:rPr>
              <a:t>למתקדמים: </a:t>
            </a:r>
            <a:r>
              <a:rPr lang="he-IL" sz="1600" dirty="0">
                <a:solidFill>
                  <a:srgbClr val="000000"/>
                </a:solidFill>
                <a:latin typeface="Assistant" pitchFamily="2" charset="-79"/>
                <a:cs typeface="Assistant" panose="00000500000000000000" pitchFamily="2" charset="-79"/>
                <a:hlinkClick r:id="rId5"/>
              </a:rPr>
              <a:t>השתמשו ב"מפת למידה" להפיכת התמונה לאינטראקטיבית. הכלי מאפשר לסטודנטים לבצע מעקב למידה</a:t>
            </a:r>
            <a:endParaRPr lang="en-US" sz="1600" dirty="0">
              <a:solidFill>
                <a:srgbClr val="86A9C8"/>
              </a:solidFill>
              <a:latin typeface="Assistant" pitchFamily="2" charset="-79"/>
              <a:cs typeface="Assistant" panose="00000500000000000000" pitchFamily="2" charset="-79"/>
            </a:endParaRPr>
          </a:p>
        </p:txBody>
      </p:sp>
      <p:sp>
        <p:nvSpPr>
          <p:cNvPr id="13" name="תיבת טקסט 4">
            <a:extLst>
              <a:ext uri="{FF2B5EF4-FFF2-40B4-BE49-F238E27FC236}">
                <a16:creationId xmlns:a16="http://schemas.microsoft.com/office/drawing/2014/main" id="{FA650AC6-2ACA-407E-012A-5C8FE025D285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itchFamily="2" charset="-79"/>
                <a:cs typeface="Assistant" panose="00000500000000000000" pitchFamily="2" charset="-79"/>
              </a:rPr>
              <a:t>1. אתר הלמדה</a:t>
            </a:r>
          </a:p>
        </p:txBody>
      </p:sp>
      <p:cxnSp>
        <p:nvCxnSpPr>
          <p:cNvPr id="14" name="מחבר ישר 5">
            <a:extLst>
              <a:ext uri="{FF2B5EF4-FFF2-40B4-BE49-F238E27FC236}">
                <a16:creationId xmlns:a16="http://schemas.microsoft.com/office/drawing/2014/main" id="{D6E17688-1F43-F068-A272-2B41C6DBF342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אליפסה 6">
            <a:extLst>
              <a:ext uri="{FF2B5EF4-FFF2-40B4-BE49-F238E27FC236}">
                <a16:creationId xmlns:a16="http://schemas.microsoft.com/office/drawing/2014/main" id="{69E93F4F-31AB-ECE3-D149-25F37BD3F497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6" name="גרפיקה 7">
            <a:extLst>
              <a:ext uri="{FF2B5EF4-FFF2-40B4-BE49-F238E27FC236}">
                <a16:creationId xmlns:a16="http://schemas.microsoft.com/office/drawing/2014/main" id="{4FF2B845-63F9-1CE2-F4B3-911B5580C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37759" y="261457"/>
            <a:ext cx="549442" cy="549442"/>
          </a:xfrm>
          <a:prstGeom prst="rect">
            <a:avLst/>
          </a:prstGeom>
        </p:spPr>
      </p:pic>
      <p:pic>
        <p:nvPicPr>
          <p:cNvPr id="19" name="גרפיקה 51">
            <a:hlinkClick r:id="rId8" action="ppaction://hlinksldjump"/>
            <a:extLst>
              <a:ext uri="{FF2B5EF4-FFF2-40B4-BE49-F238E27FC236}">
                <a16:creationId xmlns:a16="http://schemas.microsoft.com/office/drawing/2014/main" id="{F4A62C86-3390-042E-66E7-DDC956D18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20" name="תמונה 54">
            <a:extLst>
              <a:ext uri="{FF2B5EF4-FFF2-40B4-BE49-F238E27FC236}">
                <a16:creationId xmlns:a16="http://schemas.microsoft.com/office/drawing/2014/main" id="{020A6574-CB4F-0F14-91D5-F3137CC595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5EC3C7-4B35-1882-23AC-382C10DD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IL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6DE99E1-81D0-A352-FA1F-2FDAA1139D6E}"/>
              </a:ext>
            </a:extLst>
          </p:cNvPr>
          <p:cNvSpPr txBox="1">
            <a:spLocks/>
          </p:cNvSpPr>
          <p:nvPr/>
        </p:nvSpPr>
        <p:spPr>
          <a:xfrm>
            <a:off x="9495890" y="5334938"/>
            <a:ext cx="1983697" cy="1550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מבוא</a:t>
            </a:r>
          </a:p>
          <a:p>
            <a:pPr algn="ctr">
              <a:lnSpc>
                <a:spcPct val="100000"/>
              </a:lnSpc>
            </a:pPr>
            <a:r>
              <a:rPr lang="he-IL" sz="1600" dirty="0">
                <a:latin typeface="Assistant" pitchFamily="2" charset="-79"/>
                <a:cs typeface="Assistant" pitchFamily="2" charset="-79"/>
              </a:rPr>
              <a:t>היכרות עם תכני הקורס והחשיבות שלו במהלך הלמידה</a:t>
            </a:r>
            <a:endParaRPr lang="en-IL" sz="16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8C352C-3789-64EF-FF27-E06127B36A6E}"/>
              </a:ext>
            </a:extLst>
          </p:cNvPr>
          <p:cNvSpPr/>
          <p:nvPr/>
        </p:nvSpPr>
        <p:spPr>
          <a:xfrm>
            <a:off x="10802154" y="4737874"/>
            <a:ext cx="959371" cy="959371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0</a:t>
            </a:r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570660-D243-E4C7-FC29-40CD698AC20F}"/>
              </a:ext>
            </a:extLst>
          </p:cNvPr>
          <p:cNvSpPr/>
          <p:nvPr/>
        </p:nvSpPr>
        <p:spPr>
          <a:xfrm>
            <a:off x="9583712" y="1933728"/>
            <a:ext cx="959371" cy="959371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1</a:t>
            </a:r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11474C-91C8-9ABA-310D-689E00EC1231}"/>
              </a:ext>
            </a:extLst>
          </p:cNvPr>
          <p:cNvSpPr/>
          <p:nvPr/>
        </p:nvSpPr>
        <p:spPr>
          <a:xfrm>
            <a:off x="6930455" y="5786200"/>
            <a:ext cx="959371" cy="959371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2</a:t>
            </a:r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FC2793-2DB8-A47C-D34F-D6AED6B91197}"/>
              </a:ext>
            </a:extLst>
          </p:cNvPr>
          <p:cNvSpPr/>
          <p:nvPr/>
        </p:nvSpPr>
        <p:spPr>
          <a:xfrm>
            <a:off x="4202245" y="1933728"/>
            <a:ext cx="959371" cy="959371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3</a:t>
            </a:r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D424EB-7BE0-F376-D39E-1F73F7D11510}"/>
              </a:ext>
            </a:extLst>
          </p:cNvPr>
          <p:cNvSpPr/>
          <p:nvPr/>
        </p:nvSpPr>
        <p:spPr>
          <a:xfrm>
            <a:off x="1608946" y="5786200"/>
            <a:ext cx="959371" cy="959371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4</a:t>
            </a:r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4" name="Graphic 23" descr="Flag outline">
            <a:extLst>
              <a:ext uri="{FF2B5EF4-FFF2-40B4-BE49-F238E27FC236}">
                <a16:creationId xmlns:a16="http://schemas.microsoft.com/office/drawing/2014/main" id="{B19E0E14-A566-7A39-C1B5-59A6B6006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46044" flipH="1">
            <a:off x="10200048" y="4448821"/>
            <a:ext cx="914400" cy="9144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2A83F169-88B5-5660-F253-14AA671DD66A}"/>
              </a:ext>
            </a:extLst>
          </p:cNvPr>
          <p:cNvSpPr txBox="1">
            <a:spLocks/>
          </p:cNvSpPr>
          <p:nvPr/>
        </p:nvSpPr>
        <p:spPr>
          <a:xfrm>
            <a:off x="9090775" y="3007495"/>
            <a:ext cx="1983697" cy="1616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יחידה ראשונה</a:t>
            </a:r>
          </a:p>
          <a:p>
            <a:pPr algn="ctr">
              <a:lnSpc>
                <a:spcPct val="100000"/>
              </a:lnSpc>
            </a:pPr>
            <a:r>
              <a:rPr lang="he-IL" sz="1600" dirty="0">
                <a:latin typeface="Assistant" pitchFamily="2" charset="-79"/>
                <a:cs typeface="Assistant" pitchFamily="2" charset="-79"/>
              </a:rPr>
              <a:t>רעיונות מרכזיים ומשך היחידה בשיעורים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2683DC-6EF1-89A3-6CB1-76ABB24510F3}"/>
              </a:ext>
            </a:extLst>
          </p:cNvPr>
          <p:cNvSpPr/>
          <p:nvPr/>
        </p:nvSpPr>
        <p:spPr>
          <a:xfrm>
            <a:off x="401823" y="2664141"/>
            <a:ext cx="959371" cy="959371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7" name="Graphic 16" descr="Diploma roll outline">
            <a:extLst>
              <a:ext uri="{FF2B5EF4-FFF2-40B4-BE49-F238E27FC236}">
                <a16:creationId xmlns:a16="http://schemas.microsoft.com/office/drawing/2014/main" id="{E1CE8094-5588-EA9E-53D9-4BE981240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308" y="2709112"/>
            <a:ext cx="914400" cy="914400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C5D04A3D-264A-F755-7785-A48D23474B3D}"/>
              </a:ext>
            </a:extLst>
          </p:cNvPr>
          <p:cNvSpPr txBox="1">
            <a:spLocks/>
          </p:cNvSpPr>
          <p:nvPr/>
        </p:nvSpPr>
        <p:spPr>
          <a:xfrm>
            <a:off x="6392546" y="4624464"/>
            <a:ext cx="1983697" cy="10522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יחידה שניה</a:t>
            </a:r>
          </a:p>
          <a:p>
            <a:pPr algn="ctr">
              <a:lnSpc>
                <a:spcPct val="100000"/>
              </a:lnSpc>
            </a:pPr>
            <a:r>
              <a:rPr lang="he-IL" sz="1600" dirty="0">
                <a:latin typeface="Assistant" pitchFamily="2" charset="-79"/>
                <a:cs typeface="Assistant" pitchFamily="2" charset="-79"/>
              </a:rPr>
              <a:t>רעיונות מרכזיים ומשך היחידה בשיעורים +אירוע מיוחד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64559425-2275-0BC3-5C4E-C4601D0E65BC}"/>
              </a:ext>
            </a:extLst>
          </p:cNvPr>
          <p:cNvSpPr txBox="1">
            <a:spLocks/>
          </p:cNvSpPr>
          <p:nvPr/>
        </p:nvSpPr>
        <p:spPr>
          <a:xfrm>
            <a:off x="3724297" y="2963507"/>
            <a:ext cx="1983697" cy="959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יחידה שלישית</a:t>
            </a:r>
          </a:p>
          <a:p>
            <a:pPr algn="ctr">
              <a:lnSpc>
                <a:spcPct val="100000"/>
              </a:lnSpc>
            </a:pPr>
            <a:r>
              <a:rPr lang="he-IL" sz="1600" dirty="0">
                <a:latin typeface="Assistant" pitchFamily="2" charset="-79"/>
                <a:cs typeface="Assistant" pitchFamily="2" charset="-79"/>
              </a:rPr>
              <a:t>רעיונות מרכזיים ומשך היחידה בשיעורים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E709B36-5956-DFE5-03F3-14CDEC849ECB}"/>
              </a:ext>
            </a:extLst>
          </p:cNvPr>
          <p:cNvSpPr txBox="1">
            <a:spLocks/>
          </p:cNvSpPr>
          <p:nvPr/>
        </p:nvSpPr>
        <p:spPr>
          <a:xfrm>
            <a:off x="1175969" y="4624463"/>
            <a:ext cx="1983697" cy="120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יחידה רביעית</a:t>
            </a:r>
          </a:p>
          <a:p>
            <a:pPr algn="ctr">
              <a:lnSpc>
                <a:spcPct val="100000"/>
              </a:lnSpc>
            </a:pPr>
            <a:r>
              <a:rPr lang="he-IL" sz="1600" dirty="0">
                <a:latin typeface="Assistant" pitchFamily="2" charset="-79"/>
                <a:cs typeface="Assistant" pitchFamily="2" charset="-79"/>
              </a:rPr>
              <a:t>רעיונות מרכזיים ומשך היחידה בשיעורים</a:t>
            </a:r>
            <a:br>
              <a:rPr lang="en-US" sz="1600" dirty="0">
                <a:latin typeface="Assistant" pitchFamily="2" charset="-79"/>
                <a:cs typeface="Assistant" pitchFamily="2" charset="-79"/>
              </a:rPr>
            </a:br>
            <a:r>
              <a:rPr lang="he-IL" sz="1600" dirty="0">
                <a:latin typeface="Assistant" pitchFamily="2" charset="-79"/>
                <a:cs typeface="Assistant" pitchFamily="2" charset="-79"/>
              </a:rPr>
              <a:t>+אירוע הערכה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3405DF66-E9A6-5053-A1A6-3E7EC8E261EA}"/>
              </a:ext>
            </a:extLst>
          </p:cNvPr>
          <p:cNvSpPr txBox="1">
            <a:spLocks/>
          </p:cNvSpPr>
          <p:nvPr/>
        </p:nvSpPr>
        <p:spPr>
          <a:xfrm>
            <a:off x="936995" y="2215460"/>
            <a:ext cx="1605750" cy="674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סיכום</a:t>
            </a:r>
          </a:p>
          <a:p>
            <a:pPr algn="ctr">
              <a:lnSpc>
                <a:spcPct val="100000"/>
              </a:lnSpc>
            </a:pPr>
            <a:r>
              <a:rPr lang="he-IL" sz="1600" dirty="0">
                <a:latin typeface="Assistant" pitchFamily="2" charset="-79"/>
                <a:cs typeface="Assistant" pitchFamily="2" charset="-79"/>
              </a:rPr>
              <a:t>סיכום הקורס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9B6280-4A94-A575-4C2D-E8B3BE6147B8}"/>
              </a:ext>
            </a:extLst>
          </p:cNvPr>
          <p:cNvCxnSpPr>
            <a:cxnSpLocks/>
          </p:cNvCxnSpPr>
          <p:nvPr/>
        </p:nvCxnSpPr>
        <p:spPr>
          <a:xfrm>
            <a:off x="887108" y="1115068"/>
            <a:ext cx="10881253" cy="0"/>
          </a:xfrm>
          <a:prstGeom prst="line">
            <a:avLst/>
          </a:prstGeom>
          <a:ln>
            <a:solidFill>
              <a:srgbClr val="004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3">
            <a:extLst>
              <a:ext uri="{FF2B5EF4-FFF2-40B4-BE49-F238E27FC236}">
                <a16:creationId xmlns:a16="http://schemas.microsoft.com/office/drawing/2014/main" id="{9E8DB632-D675-BA9B-06AD-EC983ABA76CA}"/>
              </a:ext>
            </a:extLst>
          </p:cNvPr>
          <p:cNvSpPr txBox="1">
            <a:spLocks/>
          </p:cNvSpPr>
          <p:nvPr/>
        </p:nvSpPr>
        <p:spPr>
          <a:xfrm>
            <a:off x="2378054" y="515533"/>
            <a:ext cx="9499575" cy="602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rtl="1"/>
            <a:r>
              <a:rPr lang="he-IL" b="1" dirty="0">
                <a:latin typeface="Assistant" pitchFamily="2" charset="-79"/>
                <a:cs typeface="Assistant" pitchFamily="2" charset="-79"/>
              </a:rPr>
              <a:t>דוגמאות למפת קורס</a:t>
            </a:r>
            <a:endParaRPr lang="en-US" b="1" dirty="0"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51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BA512D2-D7D1-4C55-8AFF-263EB55AE976}"/>
              </a:ext>
            </a:extLst>
          </p:cNvPr>
          <p:cNvGrpSpPr/>
          <p:nvPr/>
        </p:nvGrpSpPr>
        <p:grpSpPr>
          <a:xfrm>
            <a:off x="6287962" y="1454046"/>
            <a:ext cx="134269" cy="5156616"/>
            <a:chOff x="11534519" y="1454046"/>
            <a:chExt cx="134269" cy="515661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77CC492-FB3B-699D-7F66-FF70CCB9887A}"/>
                </a:ext>
              </a:extLst>
            </p:cNvPr>
            <p:cNvSpPr/>
            <p:nvPr/>
          </p:nvSpPr>
          <p:spPr>
            <a:xfrm>
              <a:off x="11534519" y="1454046"/>
              <a:ext cx="134269" cy="5156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ssistant" pitchFamily="2" charset="-79"/>
                <a:cs typeface="Assistant" pitchFamily="2" charset="-79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699FA32-0D61-40B4-A024-07204B5CEC32}"/>
                </a:ext>
              </a:extLst>
            </p:cNvPr>
            <p:cNvCxnSpPr>
              <a:cxnSpLocks/>
              <a:stCxn id="48" idx="0"/>
              <a:endCxn id="48" idx="2"/>
            </p:cNvCxnSpPr>
            <p:nvPr/>
          </p:nvCxnSpPr>
          <p:spPr>
            <a:xfrm>
              <a:off x="11601654" y="1454046"/>
              <a:ext cx="0" cy="5156616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663D87C-9024-AD52-D7EC-D4E8FA30A5FA}"/>
              </a:ext>
            </a:extLst>
          </p:cNvPr>
          <p:cNvGrpSpPr/>
          <p:nvPr/>
        </p:nvGrpSpPr>
        <p:grpSpPr>
          <a:xfrm>
            <a:off x="11581480" y="1454046"/>
            <a:ext cx="134269" cy="5156616"/>
            <a:chOff x="11534519" y="1454046"/>
            <a:chExt cx="134269" cy="515661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B4FE1FC-5768-76EB-6960-B4381A46E750}"/>
                </a:ext>
              </a:extLst>
            </p:cNvPr>
            <p:cNvSpPr/>
            <p:nvPr/>
          </p:nvSpPr>
          <p:spPr>
            <a:xfrm>
              <a:off x="11534519" y="1454046"/>
              <a:ext cx="134269" cy="5156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latin typeface="Assistant" pitchFamily="2" charset="-79"/>
                <a:cs typeface="Assistant" pitchFamily="2" charset="-79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CB6F847-B4F2-2790-7076-FF5B05ADA599}"/>
                </a:ext>
              </a:extLst>
            </p:cNvPr>
            <p:cNvCxnSpPr>
              <a:cxnSpLocks/>
              <a:stCxn id="51" idx="0"/>
              <a:endCxn id="51" idx="2"/>
            </p:cNvCxnSpPr>
            <p:nvPr/>
          </p:nvCxnSpPr>
          <p:spPr>
            <a:xfrm>
              <a:off x="11601654" y="1454046"/>
              <a:ext cx="0" cy="5156616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C71D7B2-E263-9F29-AE20-CF5197C0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89" y="535652"/>
            <a:ext cx="10515600" cy="579416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06452D"/>
                </a:solidFill>
                <a:latin typeface="Assistant" pitchFamily="2" charset="-79"/>
                <a:cs typeface="Assistant" pitchFamily="2" charset="-79"/>
              </a:rPr>
              <a:t>מפת הקורס: שם הקורס</a:t>
            </a:r>
            <a:endParaRPr lang="en-IL" dirty="0">
              <a:solidFill>
                <a:srgbClr val="06452D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8E4BCAF-7517-CFAA-E90F-EB8D64F8F48B}"/>
              </a:ext>
            </a:extLst>
          </p:cNvPr>
          <p:cNvSpPr txBox="1">
            <a:spLocks/>
          </p:cNvSpPr>
          <p:nvPr/>
        </p:nvSpPr>
        <p:spPr>
          <a:xfrm>
            <a:off x="6316987" y="1678899"/>
            <a:ext cx="5073758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1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EAB600-FF46-9BB0-DA4C-E98FFA01E162}"/>
              </a:ext>
            </a:extLst>
          </p:cNvPr>
          <p:cNvSpPr txBox="1">
            <a:spLocks/>
          </p:cNvSpPr>
          <p:nvPr/>
        </p:nvSpPr>
        <p:spPr>
          <a:xfrm>
            <a:off x="6316987" y="2642017"/>
            <a:ext cx="5073758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2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A869ECB-F9F1-D687-EA03-77CC5B5224CF}"/>
              </a:ext>
            </a:extLst>
          </p:cNvPr>
          <p:cNvSpPr txBox="1">
            <a:spLocks/>
          </p:cNvSpPr>
          <p:nvPr/>
        </p:nvSpPr>
        <p:spPr>
          <a:xfrm>
            <a:off x="6316987" y="3605135"/>
            <a:ext cx="5073758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3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80C8669-A06B-4748-A9BB-FA92ADEAE52A}"/>
              </a:ext>
            </a:extLst>
          </p:cNvPr>
          <p:cNvSpPr txBox="1">
            <a:spLocks/>
          </p:cNvSpPr>
          <p:nvPr/>
        </p:nvSpPr>
        <p:spPr>
          <a:xfrm>
            <a:off x="6316987" y="4568253"/>
            <a:ext cx="5073758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4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36B4D57-9A79-2601-E977-C7D5CAFA4AFC}"/>
              </a:ext>
            </a:extLst>
          </p:cNvPr>
          <p:cNvSpPr txBox="1">
            <a:spLocks/>
          </p:cNvSpPr>
          <p:nvPr/>
        </p:nvSpPr>
        <p:spPr>
          <a:xfrm>
            <a:off x="6316987" y="5531371"/>
            <a:ext cx="5073758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5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אירוע הערכה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48652FB-FDC5-BEE7-252A-F730E6BF2405}"/>
              </a:ext>
            </a:extLst>
          </p:cNvPr>
          <p:cNvSpPr txBox="1">
            <a:spLocks/>
          </p:cNvSpPr>
          <p:nvPr/>
        </p:nvSpPr>
        <p:spPr>
          <a:xfrm>
            <a:off x="705669" y="1702610"/>
            <a:ext cx="5438519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6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50C1598-95CB-E28F-DC3A-24C0D000A0F1}"/>
              </a:ext>
            </a:extLst>
          </p:cNvPr>
          <p:cNvSpPr txBox="1">
            <a:spLocks/>
          </p:cNvSpPr>
          <p:nvPr/>
        </p:nvSpPr>
        <p:spPr>
          <a:xfrm>
            <a:off x="705669" y="2665728"/>
            <a:ext cx="5438519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7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אירוע מיוחד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F6C48DA-1146-4CC3-D645-EE3F1D776833}"/>
              </a:ext>
            </a:extLst>
          </p:cNvPr>
          <p:cNvSpPr txBox="1">
            <a:spLocks/>
          </p:cNvSpPr>
          <p:nvPr/>
        </p:nvSpPr>
        <p:spPr>
          <a:xfrm>
            <a:off x="705669" y="3628846"/>
            <a:ext cx="5438519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8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D158D2E-C072-6B0D-94A4-E16F1797BA0F}"/>
              </a:ext>
            </a:extLst>
          </p:cNvPr>
          <p:cNvSpPr txBox="1">
            <a:spLocks/>
          </p:cNvSpPr>
          <p:nvPr/>
        </p:nvSpPr>
        <p:spPr>
          <a:xfrm>
            <a:off x="705669" y="4591964"/>
            <a:ext cx="5438519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9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EF3493B-AF00-A766-005D-52E20FE6F2D2}"/>
              </a:ext>
            </a:extLst>
          </p:cNvPr>
          <p:cNvSpPr txBox="1">
            <a:spLocks/>
          </p:cNvSpPr>
          <p:nvPr/>
        </p:nvSpPr>
        <p:spPr>
          <a:xfrm>
            <a:off x="705669" y="5555082"/>
            <a:ext cx="5438519" cy="76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4128"/>
                </a:solidFill>
                <a:latin typeface="Fedra Sans Bar-ilan Light" pitchFamily="2" charset="-79"/>
                <a:ea typeface="+mj-ea"/>
                <a:cs typeface="Fedra Sans Bar-ilan Light" pitchFamily="2" charset="-79"/>
              </a:defRPr>
            </a:lvl1pPr>
          </a:lstStyle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1600" b="1" dirty="0">
                <a:solidFill>
                  <a:srgbClr val="78CDE6"/>
                </a:solidFill>
                <a:latin typeface="Assistant" pitchFamily="2" charset="-79"/>
                <a:cs typeface="Assistant" pitchFamily="2" charset="-79"/>
              </a:rPr>
              <a:t>שיעור 10 | 01/01/23</a:t>
            </a:r>
          </a:p>
          <a:p>
            <a:pPr marL="0"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000" dirty="0">
                <a:latin typeface="Assistant" pitchFamily="2" charset="-79"/>
                <a:cs typeface="Assistant" pitchFamily="2" charset="-79"/>
              </a:rPr>
              <a:t>נושא השיעור</a:t>
            </a:r>
            <a:endParaRPr lang="en-US" sz="20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50A210-1E54-B140-0B26-13DEBACCA9C4}"/>
              </a:ext>
            </a:extLst>
          </p:cNvPr>
          <p:cNvSpPr/>
          <p:nvPr/>
        </p:nvSpPr>
        <p:spPr>
          <a:xfrm>
            <a:off x="11408146" y="1611092"/>
            <a:ext cx="475200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6A9032-BBEE-6540-F8FC-15E71F3374EE}"/>
              </a:ext>
            </a:extLst>
          </p:cNvPr>
          <p:cNvSpPr/>
          <p:nvPr/>
        </p:nvSpPr>
        <p:spPr>
          <a:xfrm>
            <a:off x="11408146" y="2574653"/>
            <a:ext cx="475200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669BCE-5A51-F1C1-8B8F-7CF24ECEDBC7}"/>
              </a:ext>
            </a:extLst>
          </p:cNvPr>
          <p:cNvSpPr/>
          <p:nvPr/>
        </p:nvSpPr>
        <p:spPr>
          <a:xfrm>
            <a:off x="11408146" y="3498885"/>
            <a:ext cx="475200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8C0C3C-C689-03FA-5A5F-F1A891EFC7EC}"/>
              </a:ext>
            </a:extLst>
          </p:cNvPr>
          <p:cNvSpPr/>
          <p:nvPr/>
        </p:nvSpPr>
        <p:spPr>
          <a:xfrm>
            <a:off x="11408146" y="4472279"/>
            <a:ext cx="475200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C87ADBE-A65B-A1A3-3BDC-5E7CD062B1D9}"/>
              </a:ext>
            </a:extLst>
          </p:cNvPr>
          <p:cNvSpPr/>
          <p:nvPr/>
        </p:nvSpPr>
        <p:spPr>
          <a:xfrm>
            <a:off x="11408146" y="5435840"/>
            <a:ext cx="475200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CAD77D-AF17-2BF9-E601-AA9D5C27106D}"/>
              </a:ext>
            </a:extLst>
          </p:cNvPr>
          <p:cNvSpPr/>
          <p:nvPr/>
        </p:nvSpPr>
        <p:spPr>
          <a:xfrm>
            <a:off x="6101447" y="1660252"/>
            <a:ext cx="476143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824C9A-3711-1291-5652-ECC00190CF4D}"/>
              </a:ext>
            </a:extLst>
          </p:cNvPr>
          <p:cNvSpPr/>
          <p:nvPr/>
        </p:nvSpPr>
        <p:spPr>
          <a:xfrm>
            <a:off x="6101447" y="2623813"/>
            <a:ext cx="476143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ED5034-6021-E369-5956-DA5426BA5B6C}"/>
              </a:ext>
            </a:extLst>
          </p:cNvPr>
          <p:cNvSpPr/>
          <p:nvPr/>
        </p:nvSpPr>
        <p:spPr>
          <a:xfrm>
            <a:off x="6101447" y="3548045"/>
            <a:ext cx="476143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BE58A2-B904-59C1-8924-C73A4B4EDA73}"/>
              </a:ext>
            </a:extLst>
          </p:cNvPr>
          <p:cNvSpPr/>
          <p:nvPr/>
        </p:nvSpPr>
        <p:spPr>
          <a:xfrm>
            <a:off x="6101447" y="4521439"/>
            <a:ext cx="476143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0930-EACE-111C-A174-2AF650D548B9}"/>
              </a:ext>
            </a:extLst>
          </p:cNvPr>
          <p:cNvSpPr/>
          <p:nvPr/>
        </p:nvSpPr>
        <p:spPr>
          <a:xfrm>
            <a:off x="6101447" y="5485000"/>
            <a:ext cx="476143" cy="475200"/>
          </a:xfrm>
          <a:prstGeom prst="ellipse">
            <a:avLst/>
          </a:prstGeom>
          <a:solidFill>
            <a:srgbClr val="78CD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IL" sz="1600" dirty="0">
                <a:solidFill>
                  <a:srgbClr val="004128"/>
                </a:solidFill>
                <a:latin typeface="Assistant" pitchFamily="2" charset="-79"/>
                <a:cs typeface="Assistant" pitchFamily="2" charset="-79"/>
              </a:rPr>
              <a:t>10</a:t>
            </a:r>
          </a:p>
        </p:txBody>
      </p:sp>
      <p:pic>
        <p:nvPicPr>
          <p:cNvPr id="25" name="Graphic 24" descr="Flag outline">
            <a:extLst>
              <a:ext uri="{FF2B5EF4-FFF2-40B4-BE49-F238E27FC236}">
                <a16:creationId xmlns:a16="http://schemas.microsoft.com/office/drawing/2014/main" id="{B21B6A64-7CED-7E82-FAB8-128722D9C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46044" flipH="1">
            <a:off x="10930947" y="1319990"/>
            <a:ext cx="680523" cy="680523"/>
          </a:xfrm>
          <a:prstGeom prst="rect">
            <a:avLst/>
          </a:prstGeom>
        </p:spPr>
      </p:pic>
      <p:pic>
        <p:nvPicPr>
          <p:cNvPr id="53" name="Picture 52" descr="A green hexagon with a circle in the center&#10;&#10;Description automatically generated">
            <a:extLst>
              <a:ext uri="{FF2B5EF4-FFF2-40B4-BE49-F238E27FC236}">
                <a16:creationId xmlns:a16="http://schemas.microsoft.com/office/drawing/2014/main" id="{21297000-C5F5-D3B9-56BB-9062D4739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50000"/>
          <a:stretch/>
        </p:blipFill>
        <p:spPr>
          <a:xfrm rot="10800000">
            <a:off x="0" y="944541"/>
            <a:ext cx="2309567" cy="4619133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8B5F688-7812-39D9-B63A-53039B91CE24}"/>
              </a:ext>
            </a:extLst>
          </p:cNvPr>
          <p:cNvCxnSpPr>
            <a:cxnSpLocks/>
          </p:cNvCxnSpPr>
          <p:nvPr/>
        </p:nvCxnSpPr>
        <p:spPr>
          <a:xfrm>
            <a:off x="887108" y="1115068"/>
            <a:ext cx="10881253" cy="0"/>
          </a:xfrm>
          <a:prstGeom prst="line">
            <a:avLst/>
          </a:prstGeom>
          <a:ln>
            <a:solidFill>
              <a:srgbClr val="004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1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משולש שווה-שוקיים 75">
            <a:extLst>
              <a:ext uri="{FF2B5EF4-FFF2-40B4-BE49-F238E27FC236}">
                <a16:creationId xmlns:a16="http://schemas.microsoft.com/office/drawing/2014/main" id="{D48BA10E-5785-B2FD-D841-B6F501501089}"/>
              </a:ext>
            </a:extLst>
          </p:cNvPr>
          <p:cNvSpPr/>
          <p:nvPr/>
        </p:nvSpPr>
        <p:spPr>
          <a:xfrm rot="10800000">
            <a:off x="3110621" y="3867744"/>
            <a:ext cx="5785558" cy="1988232"/>
          </a:xfrm>
          <a:prstGeom prst="triangle">
            <a:avLst/>
          </a:prstGeom>
          <a:solidFill>
            <a:schemeClr val="bg1"/>
          </a:solidFill>
          <a:ln>
            <a:solidFill>
              <a:srgbClr val="4D7A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3" name="קבוצה 72">
            <a:extLst>
              <a:ext uri="{FF2B5EF4-FFF2-40B4-BE49-F238E27FC236}">
                <a16:creationId xmlns:a16="http://schemas.microsoft.com/office/drawing/2014/main" id="{713A898D-A7F0-45D8-20B4-D3B7D7E8A219}"/>
              </a:ext>
            </a:extLst>
          </p:cNvPr>
          <p:cNvGrpSpPr/>
          <p:nvPr/>
        </p:nvGrpSpPr>
        <p:grpSpPr>
          <a:xfrm>
            <a:off x="3064306" y="3618270"/>
            <a:ext cx="5878190" cy="2020064"/>
            <a:chOff x="3897884" y="3439019"/>
            <a:chExt cx="3919561" cy="1346974"/>
          </a:xfrm>
        </p:grpSpPr>
        <p:sp>
          <p:nvSpPr>
            <p:cNvPr id="68" name="משולש שווה-שוקיים 67">
              <a:extLst>
                <a:ext uri="{FF2B5EF4-FFF2-40B4-BE49-F238E27FC236}">
                  <a16:creationId xmlns:a16="http://schemas.microsoft.com/office/drawing/2014/main" id="{3D608D4E-17BB-456A-2BF4-D9B8E687B389}"/>
                </a:ext>
              </a:extLst>
            </p:cNvPr>
            <p:cNvSpPr/>
            <p:nvPr/>
          </p:nvSpPr>
          <p:spPr>
            <a:xfrm rot="10800000">
              <a:off x="3897884" y="3439019"/>
              <a:ext cx="3919561" cy="134697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4D7A69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2" name="משולש שווה-שוקיים 71">
              <a:extLst>
                <a:ext uri="{FF2B5EF4-FFF2-40B4-BE49-F238E27FC236}">
                  <a16:creationId xmlns:a16="http://schemas.microsoft.com/office/drawing/2014/main" id="{FD598589-8476-FBEB-3CE7-A8A0F34FA3BB}"/>
                </a:ext>
              </a:extLst>
            </p:cNvPr>
            <p:cNvSpPr/>
            <p:nvPr/>
          </p:nvSpPr>
          <p:spPr>
            <a:xfrm rot="10800000">
              <a:off x="4689495" y="3658066"/>
              <a:ext cx="2336338" cy="80289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4D7A69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65" name="מלבן 64">
            <a:extLst>
              <a:ext uri="{FF2B5EF4-FFF2-40B4-BE49-F238E27FC236}">
                <a16:creationId xmlns:a16="http://schemas.microsoft.com/office/drawing/2014/main" id="{1FE615D2-71B7-8315-CC63-4CC96AABBE5C}"/>
              </a:ext>
            </a:extLst>
          </p:cNvPr>
          <p:cNvSpPr/>
          <p:nvPr/>
        </p:nvSpPr>
        <p:spPr>
          <a:xfrm>
            <a:off x="2362201" y="1815326"/>
            <a:ext cx="7282401" cy="2536253"/>
          </a:xfrm>
          <a:prstGeom prst="rect">
            <a:avLst/>
          </a:prstGeom>
          <a:solidFill>
            <a:srgbClr val="EB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A82762-3C61-4A5E-93E7-7997C4F971B2}"/>
              </a:ext>
            </a:extLst>
          </p:cNvPr>
          <p:cNvSpPr txBox="1">
            <a:spLocks/>
          </p:cNvSpPr>
          <p:nvPr/>
        </p:nvSpPr>
        <p:spPr>
          <a:xfrm>
            <a:off x="2697254" y="1520614"/>
            <a:ext cx="6612294" cy="111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חשוב לזכור עם פתיחת </a:t>
            </a:r>
          </a:p>
          <a:p>
            <a:pPr algn="ct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שנת הלימודים תשפ"ה?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100C097-033D-C24A-5648-01A918E89228}"/>
              </a:ext>
            </a:extLst>
          </p:cNvPr>
          <p:cNvSpPr txBox="1"/>
          <p:nvPr/>
        </p:nvSpPr>
        <p:spPr>
          <a:xfrm>
            <a:off x="2906039" y="2844412"/>
            <a:ext cx="6097554" cy="478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אנחנו עדיין ב"שגרת מלחמה"</a:t>
            </a: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00A6B8BA-F446-0017-6998-17556983B5D5}"/>
              </a:ext>
            </a:extLst>
          </p:cNvPr>
          <p:cNvSpPr txBox="1"/>
          <p:nvPr/>
        </p:nvSpPr>
        <p:spPr>
          <a:xfrm>
            <a:off x="2954623" y="3596580"/>
            <a:ext cx="6097554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הנה 4 תובנות שלמדנו מהשנה שעברה:</a:t>
            </a:r>
          </a:p>
        </p:txBody>
      </p:sp>
      <p:pic>
        <p:nvPicPr>
          <p:cNvPr id="78" name="תמונה 77">
            <a:extLst>
              <a:ext uri="{FF2B5EF4-FFF2-40B4-BE49-F238E27FC236}">
                <a16:creationId xmlns:a16="http://schemas.microsoft.com/office/drawing/2014/main" id="{192DDD53-7B16-28AA-B209-FF7E008AA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75" y="322721"/>
            <a:ext cx="1581082" cy="6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>
            <a:extLst>
              <a:ext uri="{FF2B5EF4-FFF2-40B4-BE49-F238E27FC236}">
                <a16:creationId xmlns:a16="http://schemas.microsoft.com/office/drawing/2014/main" id="{42DEF29A-5C2B-CC0D-3578-A5150C02FFAD}"/>
              </a:ext>
            </a:extLst>
          </p:cNvPr>
          <p:cNvSpPr/>
          <p:nvPr/>
        </p:nvSpPr>
        <p:spPr>
          <a:xfrm>
            <a:off x="1778506" y="1845128"/>
            <a:ext cx="9770555" cy="4269154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3E8BAB4-63B7-8314-BDA9-F4DF286B2D43}"/>
              </a:ext>
            </a:extLst>
          </p:cNvPr>
          <p:cNvSpPr txBox="1"/>
          <p:nvPr/>
        </p:nvSpPr>
        <p:spPr>
          <a:xfrm>
            <a:off x="5589037" y="194230"/>
            <a:ext cx="5596257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3. השיעור הראשון | </a:t>
            </a:r>
            <a:r>
              <a:rPr lang="he-IL" sz="1400" b="1" dirty="0" err="1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פרומפט</a:t>
            </a:r>
            <a:r>
              <a:rPr lang="he-IL" sz="14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לבינה המלאכותית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9F935C0A-4877-74DB-C971-F75995DE44E7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F6B8127C-6BCF-E8BE-26B1-B8829B02C421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9DB6A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E8BEE37A-6596-5EFB-DCA7-01CE1C9CC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1473" y="280366"/>
            <a:ext cx="485664" cy="48566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CD19200-5BDC-25EC-EF1E-A0E93EBA0ECA}"/>
              </a:ext>
            </a:extLst>
          </p:cNvPr>
          <p:cNvSpPr txBox="1"/>
          <p:nvPr/>
        </p:nvSpPr>
        <p:spPr>
          <a:xfrm>
            <a:off x="10664337" y="1979953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01</a:t>
            </a:r>
            <a:endParaRPr lang="en-US" sz="4000" b="1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D66E526-4EDE-7798-2E07-32FD1EDE0E26}"/>
              </a:ext>
            </a:extLst>
          </p:cNvPr>
          <p:cNvSpPr txBox="1"/>
          <p:nvPr/>
        </p:nvSpPr>
        <p:spPr>
          <a:xfrm>
            <a:off x="1672987" y="887357"/>
            <a:ext cx="8740506" cy="628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200"/>
              </a:lnSpc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אני מרצה ב</a:t>
            </a:r>
            <a:r>
              <a:rPr lang="he-IL" sz="1600" dirty="0">
                <a:solidFill>
                  <a:srgbClr val="000000"/>
                </a:solidFill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[שם המוסד האקדמי] </a:t>
            </a: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ומלמד/ת קורס על </a:t>
            </a:r>
            <a:r>
              <a:rPr lang="he-IL" sz="1600" dirty="0">
                <a:solidFill>
                  <a:srgbClr val="000000"/>
                </a:solidFill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[נושא הקורס]</a:t>
            </a: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br>
              <a:rPr lang="en-US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אני מבקש/ת ליצור סרטון היכרות לקורס באורך של עד 3 דקות. הסרטון צריך לכלול שלושה חלקים, אפרט על כל חלק, ואת כל המידע אתה יכול לדלות מהסילבוס המצורף </a:t>
            </a:r>
            <a:r>
              <a:rPr lang="he-IL" sz="1600" dirty="0">
                <a:solidFill>
                  <a:srgbClr val="000000"/>
                </a:solidFill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[הוסיפו את הסילבוס כקובץ נלווה]: </a:t>
            </a:r>
          </a:p>
          <a:p>
            <a:pPr algn="r" rtl="1">
              <a:lnSpc>
                <a:spcPts val="2200"/>
              </a:lnSpc>
            </a:pPr>
            <a:endParaRPr lang="he-IL" sz="1600" dirty="0">
              <a:solidFill>
                <a:srgbClr val="000000"/>
              </a:solidFill>
              <a:highlight>
                <a:srgbClr val="77CCE7"/>
              </a:highlight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2200"/>
              </a:lnSpc>
            </a:pPr>
            <a:r>
              <a:rPr lang="he-IL" sz="1600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מידע על הקורס (כ-60 שניות):</a:t>
            </a:r>
          </a:p>
          <a:p>
            <a:pPr marL="285750" indent="-285750" algn="r" rtl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נושא הקורס, מטרותיו והנושאים העיקריים שיילמדו. יש להתייחס להקשר הרחב של הקורס בתחום הלימוד.</a:t>
            </a:r>
          </a:p>
          <a:p>
            <a:pPr marL="285750" indent="-285750" algn="r" rtl="1">
              <a:lnSpc>
                <a:spcPts val="2200"/>
              </a:lnSpc>
              <a:buFont typeface="Courier New" panose="02070309020205020404" pitchFamily="49" charset="0"/>
              <a:buChar char="o"/>
            </a:pPr>
            <a:endParaRPr lang="he-IL" sz="1600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2200"/>
              </a:lnSpc>
            </a:pPr>
            <a:r>
              <a:rPr lang="he-IL" sz="1600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החוויה הלימודית (כ-60 שניות):</a:t>
            </a:r>
          </a:p>
          <a:p>
            <a:pPr marL="285750" indent="-285750" algn="r" rtl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יש לציין את הערכים, המיומנויות והתובנות שהסטודנטים/</a:t>
            </a:r>
            <a:r>
              <a:rPr lang="he-IL" sz="1600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יות</a:t>
            </a: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ירכשו ולתאר את שיטות הלמידה בקורס.</a:t>
            </a:r>
          </a:p>
          <a:p>
            <a:pPr marL="285750" indent="-285750" algn="r" rtl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יש להדגיש את הקשר בין החומר הנלמד לחיי הסטודנטים.</a:t>
            </a:r>
          </a:p>
          <a:p>
            <a:pPr marL="285750" indent="-285750" algn="r" rtl="1">
              <a:lnSpc>
                <a:spcPts val="2200"/>
              </a:lnSpc>
              <a:buFont typeface="Courier New" panose="02070309020205020404" pitchFamily="49" charset="0"/>
              <a:buChar char="o"/>
            </a:pPr>
            <a:endParaRPr lang="he-IL" sz="1600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2200"/>
              </a:lnSpc>
            </a:pPr>
            <a:r>
              <a:rPr lang="he-IL" sz="1600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היכרות עם המרצה (כ-60 שניות):</a:t>
            </a:r>
          </a:p>
          <a:p>
            <a:pPr marL="285750" indent="-285750" algn="r" rtl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יש להציג בקצרה את הרקע האקדמי והמקצועי שלי כמרצה הרלוונטי לקורס. </a:t>
            </a:r>
            <a:r>
              <a:rPr lang="he-IL" sz="1600" dirty="0">
                <a:solidFill>
                  <a:srgbClr val="000000"/>
                </a:solidFill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[אפשר להעתיק את המידע שקיים עליכם מאתר המחלקה או </a:t>
            </a:r>
            <a:r>
              <a:rPr lang="he-IL" sz="1600" dirty="0" err="1">
                <a:solidFill>
                  <a:srgbClr val="000000"/>
                </a:solidFill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מויקיפדיה</a:t>
            </a:r>
            <a:r>
              <a:rPr lang="he-IL" sz="1600" dirty="0">
                <a:solidFill>
                  <a:srgbClr val="000000"/>
                </a:solidFill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]</a:t>
            </a:r>
          </a:p>
          <a:p>
            <a:pPr marL="285750" indent="-285750" algn="r" rtl="1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חשוב לציין את המוטיבציה האישית שלי ללימוד הנושא. </a:t>
            </a:r>
            <a:r>
              <a:rPr lang="he-IL" sz="1600" dirty="0">
                <a:solidFill>
                  <a:srgbClr val="000000"/>
                </a:solidFill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[כאן אפשר להוסיף את הקשר האישי שלכם לקורס- אם יש]</a:t>
            </a:r>
          </a:p>
          <a:p>
            <a:pPr algn="r" rtl="1">
              <a:lnSpc>
                <a:spcPts val="2200"/>
              </a:lnSpc>
            </a:pPr>
            <a:endParaRPr lang="he-IL" sz="1600" b="1" dirty="0">
              <a:solidFill>
                <a:srgbClr val="06452D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2200"/>
              </a:lnSpc>
            </a:pPr>
            <a:r>
              <a:rPr lang="he-IL" sz="1600" b="1" dirty="0">
                <a:solidFill>
                  <a:srgbClr val="06452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היבטים טכניים ומאפייני הקורס:</a:t>
            </a:r>
          </a:p>
          <a:p>
            <a:pPr algn="r" rtl="1">
              <a:lnSpc>
                <a:spcPts val="2200"/>
              </a:lnSpc>
            </a:pPr>
            <a:r>
              <a:rPr lang="he-IL" sz="1600" dirty="0">
                <a:highlight>
                  <a:srgbClr val="77CCE7"/>
                </a:highlight>
                <a:latin typeface="Assistant" panose="00000500000000000000" pitchFamily="2" charset="-79"/>
                <a:cs typeface="Assistant" panose="00000500000000000000" pitchFamily="2" charset="-79"/>
              </a:rPr>
              <a:t>[כאן יש להוסיף מידע ספציפי על הקורס, אתגרים ייחודיים, או מאפיינים מיוחדים של קהל הסטודנטים]</a:t>
            </a:r>
          </a:p>
          <a:p>
            <a:pPr algn="r" rtl="1">
              <a:lnSpc>
                <a:spcPts val="2200"/>
              </a:lnSpc>
            </a:pPr>
            <a:endParaRPr lang="he-IL" sz="1600" dirty="0">
              <a:solidFill>
                <a:srgbClr val="06452D"/>
              </a:solidFill>
              <a:highlight>
                <a:srgbClr val="77CCE7"/>
              </a:highlight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ts val="2200"/>
              </a:lnSpc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* אנא כתוב תסריט מלא לסרטון, תוך שימוש בשפה אקדמית גבוהה אך נגישה למגוון סטודנטים. הטקסט צריך להיות מיתוגי אך מקצועי ואקדמי, ולייצג את הקורס ואותי כמרצה באופן נאמן.</a:t>
            </a:r>
          </a:p>
          <a:p>
            <a:pPr algn="r" rtl="1">
              <a:lnSpc>
                <a:spcPts val="2200"/>
              </a:lnSpc>
            </a:pPr>
            <a:endParaRPr lang="he-IL" sz="1600" dirty="0">
              <a:solidFill>
                <a:srgbClr val="000000"/>
              </a:solidFill>
              <a:highlight>
                <a:srgbClr val="77CCE7"/>
              </a:highlight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29DF57B-0076-030D-D2B4-8A95A01699C9}"/>
              </a:ext>
            </a:extLst>
          </p:cNvPr>
          <p:cNvSpPr txBox="1"/>
          <p:nvPr/>
        </p:nvSpPr>
        <p:spPr>
          <a:xfrm>
            <a:off x="10692555" y="2998945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02</a:t>
            </a:r>
            <a:endParaRPr lang="en-US" sz="4000" b="1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CFA66CEB-AF1A-B327-7D00-1DFD4E2E466E}"/>
              </a:ext>
            </a:extLst>
          </p:cNvPr>
          <p:cNvCxnSpPr>
            <a:cxnSpLocks/>
          </p:cNvCxnSpPr>
          <p:nvPr/>
        </p:nvCxnSpPr>
        <p:spPr>
          <a:xfrm>
            <a:off x="10519012" y="2151352"/>
            <a:ext cx="0" cy="453341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16A1D777-6E73-2E09-E866-D66C8F7A1785}"/>
              </a:ext>
            </a:extLst>
          </p:cNvPr>
          <p:cNvCxnSpPr>
            <a:cxnSpLocks/>
          </p:cNvCxnSpPr>
          <p:nvPr/>
        </p:nvCxnSpPr>
        <p:spPr>
          <a:xfrm>
            <a:off x="10519012" y="2998945"/>
            <a:ext cx="0" cy="707886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A25138F6-7654-D359-A03B-08269879CABD}"/>
              </a:ext>
            </a:extLst>
          </p:cNvPr>
          <p:cNvSpPr txBox="1"/>
          <p:nvPr/>
        </p:nvSpPr>
        <p:spPr>
          <a:xfrm>
            <a:off x="10692555" y="4319504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4D7A69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03</a:t>
            </a:r>
            <a:endParaRPr lang="en-US" sz="4000" b="1" dirty="0">
              <a:solidFill>
                <a:srgbClr val="4D7A69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D72428AE-DCF0-5F7E-19AA-B0E2FC64637B}"/>
              </a:ext>
            </a:extLst>
          </p:cNvPr>
          <p:cNvCxnSpPr>
            <a:cxnSpLocks/>
          </p:cNvCxnSpPr>
          <p:nvPr/>
        </p:nvCxnSpPr>
        <p:spPr>
          <a:xfrm>
            <a:off x="10519012" y="4083384"/>
            <a:ext cx="0" cy="1021913"/>
          </a:xfrm>
          <a:prstGeom prst="line">
            <a:avLst/>
          </a:prstGeom>
          <a:ln>
            <a:solidFill>
              <a:srgbClr val="4D7A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D1F5CC67-D48C-5622-4EFB-CCCD75102D29}"/>
              </a:ext>
            </a:extLst>
          </p:cNvPr>
          <p:cNvGrpSpPr/>
          <p:nvPr/>
        </p:nvGrpSpPr>
        <p:grpSpPr>
          <a:xfrm>
            <a:off x="382333" y="89255"/>
            <a:ext cx="1114566" cy="382221"/>
            <a:chOff x="1906613" y="5853032"/>
            <a:chExt cx="1114566" cy="382221"/>
          </a:xfrm>
        </p:grpSpPr>
        <p:sp>
          <p:nvSpPr>
            <p:cNvPr id="49" name="תיבת טקסט 48">
              <a:hlinkClick r:id="rId4" action="ppaction://hlinksldjump"/>
              <a:extLst>
                <a:ext uri="{FF2B5EF4-FFF2-40B4-BE49-F238E27FC236}">
                  <a16:creationId xmlns:a16="http://schemas.microsoft.com/office/drawing/2014/main" id="{9A3F388C-DCA9-23BE-01AB-02172F73599E}"/>
                </a:ext>
              </a:extLst>
            </p:cNvPr>
            <p:cNvSpPr txBox="1"/>
            <p:nvPr/>
          </p:nvSpPr>
          <p:spPr>
            <a:xfrm>
              <a:off x="2277789" y="5853032"/>
              <a:ext cx="743390" cy="382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2400"/>
                </a:lnSpc>
              </a:pPr>
              <a:r>
                <a:rPr lang="he-IL" b="0" i="0" u="sng" dirty="0">
                  <a:solidFill>
                    <a:srgbClr val="4D7A69"/>
                  </a:solidFill>
                  <a:effectLst/>
                  <a:latin typeface="Assistant" panose="00000500000000000000" pitchFamily="2" charset="-79"/>
                  <a:cs typeface="Assistant" panose="00000500000000000000" pitchFamily="2" charset="-79"/>
                </a:rPr>
                <a:t>חזרה</a:t>
              </a:r>
              <a:endParaRPr lang="he-IL" u="sng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50" name="חץ: ימינה 49">
              <a:extLst>
                <a:ext uri="{FF2B5EF4-FFF2-40B4-BE49-F238E27FC236}">
                  <a16:creationId xmlns:a16="http://schemas.microsoft.com/office/drawing/2014/main" id="{E32DBC7D-37DC-3152-2D82-48DE247E09AF}"/>
                </a:ext>
              </a:extLst>
            </p:cNvPr>
            <p:cNvSpPr/>
            <p:nvPr/>
          </p:nvSpPr>
          <p:spPr>
            <a:xfrm rot="10800000">
              <a:off x="1906613" y="5951112"/>
              <a:ext cx="371176" cy="222636"/>
            </a:xfrm>
            <a:prstGeom prst="rightArrow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52" name="תמונה 51">
            <a:extLst>
              <a:ext uri="{FF2B5EF4-FFF2-40B4-BE49-F238E27FC236}">
                <a16:creationId xmlns:a16="http://schemas.microsoft.com/office/drawing/2014/main" id="{AD1E840F-9078-9228-8076-2C20462655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99" y="118450"/>
            <a:ext cx="951445" cy="380524"/>
          </a:xfrm>
          <a:prstGeom prst="rect">
            <a:avLst/>
          </a:prstGeom>
        </p:spPr>
      </p:pic>
      <p:sp>
        <p:nvSpPr>
          <p:cNvPr id="2" name="מלבן 64">
            <a:extLst>
              <a:ext uri="{FF2B5EF4-FFF2-40B4-BE49-F238E27FC236}">
                <a16:creationId xmlns:a16="http://schemas.microsoft.com/office/drawing/2014/main" id="{CC1C94BC-6CCC-9CC0-3048-D8D4D981733D}"/>
              </a:ext>
            </a:extLst>
          </p:cNvPr>
          <p:cNvSpPr/>
          <p:nvPr/>
        </p:nvSpPr>
        <p:spPr>
          <a:xfrm>
            <a:off x="72663" y="2435645"/>
            <a:ext cx="1454999" cy="2669652"/>
          </a:xfrm>
          <a:prstGeom prst="rect">
            <a:avLst/>
          </a:prstGeom>
          <a:solidFill>
            <a:srgbClr val="D6F0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806FE-0F75-A9DC-16B1-EE676CA4DBE6}"/>
              </a:ext>
            </a:extLst>
          </p:cNvPr>
          <p:cNvSpPr txBox="1"/>
          <p:nvPr/>
        </p:nvSpPr>
        <p:spPr>
          <a:xfrm>
            <a:off x="92566" y="2578635"/>
            <a:ext cx="1454999" cy="232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r" rtl="1">
              <a:lnSpc>
                <a:spcPts val="2200"/>
              </a:lnSpc>
              <a:buFont typeface="+mj-lt"/>
              <a:buAutoNum type="arabicPeriod"/>
            </a:pPr>
            <a:r>
              <a:rPr lang="he-IL" sz="13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העתיקו את הטקסט המצורף.</a:t>
            </a:r>
          </a:p>
          <a:p>
            <a:pPr marL="228600" indent="-228600" algn="r" rtl="1">
              <a:lnSpc>
                <a:spcPts val="2200"/>
              </a:lnSpc>
              <a:buFont typeface="+mj-lt"/>
              <a:buAutoNum type="arabicPeriod"/>
            </a:pPr>
            <a:r>
              <a:rPr lang="he-IL" sz="13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הדבקו אותו במנוע ה-</a:t>
            </a:r>
            <a:r>
              <a:rPr lang="en-US" sz="13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AI</a:t>
            </a:r>
            <a:r>
              <a:rPr lang="he-IL" sz="13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המועדף עליכם/ן. </a:t>
            </a:r>
          </a:p>
          <a:p>
            <a:pPr marL="228600" indent="-228600" algn="r" rtl="1">
              <a:lnSpc>
                <a:spcPts val="2200"/>
              </a:lnSpc>
              <a:buFont typeface="+mj-lt"/>
              <a:buAutoNum type="arabicPeriod"/>
            </a:pPr>
            <a:r>
              <a:rPr lang="he-IL" sz="13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השלימו את הפרטים החסרים.</a:t>
            </a:r>
          </a:p>
          <a:p>
            <a:pPr marL="228600" indent="-228600" algn="r" rtl="1">
              <a:lnSpc>
                <a:spcPts val="2200"/>
              </a:lnSpc>
              <a:buFont typeface="+mj-lt"/>
              <a:buAutoNum type="arabicPeriod"/>
            </a:pPr>
            <a:r>
              <a:rPr lang="he-IL" sz="13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83952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157C6FBA-1365-A751-7E3C-2D5269DCD681}"/>
              </a:ext>
            </a:extLst>
          </p:cNvPr>
          <p:cNvGrpSpPr/>
          <p:nvPr/>
        </p:nvGrpSpPr>
        <p:grpSpPr>
          <a:xfrm>
            <a:off x="6264390" y="3860577"/>
            <a:ext cx="3808296" cy="1380569"/>
            <a:chOff x="2035980" y="2213206"/>
            <a:chExt cx="3808296" cy="1380569"/>
          </a:xfrm>
        </p:grpSpPr>
        <p:sp>
          <p:nvSpPr>
            <p:cNvPr id="31" name="מלבן 30">
              <a:hlinkClick r:id="rId3" action="ppaction://hlinksldjump"/>
              <a:extLst>
                <a:ext uri="{FF2B5EF4-FFF2-40B4-BE49-F238E27FC236}">
                  <a16:creationId xmlns:a16="http://schemas.microsoft.com/office/drawing/2014/main" id="{1288749A-63B3-FCE6-7A4D-98BBE191C714}"/>
                </a:ext>
              </a:extLst>
            </p:cNvPr>
            <p:cNvSpPr/>
            <p:nvPr/>
          </p:nvSpPr>
          <p:spPr>
            <a:xfrm>
              <a:off x="2035980" y="2213206"/>
              <a:ext cx="3808296" cy="1380569"/>
            </a:xfrm>
            <a:prstGeom prst="rect">
              <a:avLst/>
            </a:prstGeom>
            <a:solidFill>
              <a:srgbClr val="EBF7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תיבת טקסט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1C5A3EA2-99E6-C13A-DB6A-E9ECAC48743D}"/>
                </a:ext>
              </a:extLst>
            </p:cNvPr>
            <p:cNvSpPr txBox="1"/>
            <p:nvPr/>
          </p:nvSpPr>
          <p:spPr>
            <a:xfrm>
              <a:off x="2502821" y="2599526"/>
              <a:ext cx="23195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2400" u="sng" dirty="0">
                  <a:solidFill>
                    <a:schemeClr val="accent1">
                      <a:lumMod val="7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השיעור הראשון</a:t>
              </a:r>
            </a:p>
          </p:txBody>
        </p: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270B1EBC-8649-1088-3B2C-C8F320DEF82A}"/>
              </a:ext>
            </a:extLst>
          </p:cNvPr>
          <p:cNvGrpSpPr/>
          <p:nvPr/>
        </p:nvGrpSpPr>
        <p:grpSpPr>
          <a:xfrm>
            <a:off x="2035980" y="3767666"/>
            <a:ext cx="3808296" cy="1380569"/>
            <a:chOff x="2035980" y="4061620"/>
            <a:chExt cx="3808296" cy="1380569"/>
          </a:xfrm>
        </p:grpSpPr>
        <p:sp>
          <p:nvSpPr>
            <p:cNvPr id="37" name="מלבן 36">
              <a:hlinkClick r:id="rId5" action="ppaction://hlinksldjump"/>
              <a:extLst>
                <a:ext uri="{FF2B5EF4-FFF2-40B4-BE49-F238E27FC236}">
                  <a16:creationId xmlns:a16="http://schemas.microsoft.com/office/drawing/2014/main" id="{0CB73C03-671D-1672-B6AC-F418151A942A}"/>
                </a:ext>
              </a:extLst>
            </p:cNvPr>
            <p:cNvSpPr/>
            <p:nvPr/>
          </p:nvSpPr>
          <p:spPr>
            <a:xfrm>
              <a:off x="2035980" y="4061620"/>
              <a:ext cx="3808296" cy="1380569"/>
            </a:xfrm>
            <a:prstGeom prst="rect">
              <a:avLst/>
            </a:prstGeom>
            <a:solidFill>
              <a:srgbClr val="EBF7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" name="תיבת טקסט 20">
              <a:hlinkClick r:id="rId6" action="ppaction://hlinksldjump"/>
              <a:extLst>
                <a:ext uri="{FF2B5EF4-FFF2-40B4-BE49-F238E27FC236}">
                  <a16:creationId xmlns:a16="http://schemas.microsoft.com/office/drawing/2014/main" id="{6312BDE7-08F6-9F61-02AB-9A75B16D2E80}"/>
                </a:ext>
              </a:extLst>
            </p:cNvPr>
            <p:cNvSpPr txBox="1"/>
            <p:nvPr/>
          </p:nvSpPr>
          <p:spPr>
            <a:xfrm>
              <a:off x="2560879" y="4324021"/>
              <a:ext cx="22065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2400" u="sng" dirty="0">
                  <a:solidFill>
                    <a:schemeClr val="accent1">
                      <a:lumMod val="7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איך לייצר </a:t>
              </a:r>
              <a:br>
                <a:rPr lang="en-US" sz="2400" u="sng" dirty="0">
                  <a:solidFill>
                    <a:schemeClr val="accent1">
                      <a:lumMod val="7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</a:br>
              <a:r>
                <a:rPr lang="he-IL" sz="2400" u="sng" dirty="0">
                  <a:solidFill>
                    <a:schemeClr val="accent1">
                      <a:lumMod val="7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למידה פעילה</a:t>
              </a:r>
            </a:p>
          </p:txBody>
        </p:sp>
      </p:grp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4638C7D-7870-A021-6D31-EE7FAC8FFDF9}"/>
              </a:ext>
            </a:extLst>
          </p:cNvPr>
          <p:cNvGrpSpPr/>
          <p:nvPr/>
        </p:nvGrpSpPr>
        <p:grpSpPr>
          <a:xfrm>
            <a:off x="2023058" y="1945285"/>
            <a:ext cx="3808296" cy="1380569"/>
            <a:chOff x="6267346" y="4061620"/>
            <a:chExt cx="3808296" cy="1380569"/>
          </a:xfrm>
        </p:grpSpPr>
        <p:sp>
          <p:nvSpPr>
            <p:cNvPr id="23" name="מלבן 22">
              <a:hlinkClick r:id="rId7" action="ppaction://hlinksldjump"/>
              <a:extLst>
                <a:ext uri="{FF2B5EF4-FFF2-40B4-BE49-F238E27FC236}">
                  <a16:creationId xmlns:a16="http://schemas.microsoft.com/office/drawing/2014/main" id="{22205B6E-ED6A-23AE-2E40-26B06CBEF977}"/>
                </a:ext>
              </a:extLst>
            </p:cNvPr>
            <p:cNvSpPr/>
            <p:nvPr/>
          </p:nvSpPr>
          <p:spPr>
            <a:xfrm>
              <a:off x="6267346" y="4061620"/>
              <a:ext cx="3808296" cy="1380569"/>
            </a:xfrm>
            <a:prstGeom prst="rect">
              <a:avLst/>
            </a:prstGeom>
            <a:solidFill>
              <a:srgbClr val="EBF7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9" name="תיבת טקסט 18">
              <a:hlinkClick r:id="rId7" action="ppaction://hlinksldjump"/>
              <a:extLst>
                <a:ext uri="{FF2B5EF4-FFF2-40B4-BE49-F238E27FC236}">
                  <a16:creationId xmlns:a16="http://schemas.microsoft.com/office/drawing/2014/main" id="{73116C2D-F591-582C-A4A9-0C908577BF04}"/>
                </a:ext>
              </a:extLst>
            </p:cNvPr>
            <p:cNvSpPr txBox="1"/>
            <p:nvPr/>
          </p:nvSpPr>
          <p:spPr>
            <a:xfrm>
              <a:off x="6459198" y="4497535"/>
              <a:ext cx="25400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2400" u="sng" dirty="0">
                  <a:solidFill>
                    <a:schemeClr val="accent1">
                      <a:lumMod val="7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מבנה השיעורים</a:t>
              </a:r>
            </a:p>
          </p:txBody>
        </p:sp>
      </p:grpSp>
      <p:sp>
        <p:nvSpPr>
          <p:cNvPr id="64" name="מלבן 63">
            <a:extLst>
              <a:ext uri="{FF2B5EF4-FFF2-40B4-BE49-F238E27FC236}">
                <a16:creationId xmlns:a16="http://schemas.microsoft.com/office/drawing/2014/main" id="{F9FB2166-EA07-992E-35FA-36795AA48419}"/>
              </a:ext>
            </a:extLst>
          </p:cNvPr>
          <p:cNvSpPr/>
          <p:nvPr/>
        </p:nvSpPr>
        <p:spPr>
          <a:xfrm>
            <a:off x="0" y="5875008"/>
            <a:ext cx="12192000" cy="982992"/>
          </a:xfrm>
          <a:prstGeom prst="rect">
            <a:avLst/>
          </a:prstGeom>
          <a:solidFill>
            <a:srgbClr val="4D7A6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A82762-3C61-4A5E-93E7-7997C4F971B2}"/>
              </a:ext>
            </a:extLst>
          </p:cNvPr>
          <p:cNvSpPr txBox="1">
            <a:spLocks/>
          </p:cNvSpPr>
          <p:nvPr/>
        </p:nvSpPr>
        <p:spPr>
          <a:xfrm>
            <a:off x="2789853" y="399258"/>
            <a:ext cx="6612294" cy="111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4 התובנות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FF7D8DE2-B215-E4B9-16BB-6670479B162B}"/>
              </a:ext>
            </a:extLst>
          </p:cNvPr>
          <p:cNvGrpSpPr/>
          <p:nvPr/>
        </p:nvGrpSpPr>
        <p:grpSpPr>
          <a:xfrm>
            <a:off x="6267346" y="1919252"/>
            <a:ext cx="3808296" cy="1380569"/>
            <a:chOff x="6267346" y="2213206"/>
            <a:chExt cx="3808296" cy="1380569"/>
          </a:xfrm>
        </p:grpSpPr>
        <p:sp>
          <p:nvSpPr>
            <p:cNvPr id="6" name="מלבן 5">
              <a:hlinkClick r:id="rId4" action="ppaction://hlinksldjump"/>
              <a:extLst>
                <a:ext uri="{FF2B5EF4-FFF2-40B4-BE49-F238E27FC236}">
                  <a16:creationId xmlns:a16="http://schemas.microsoft.com/office/drawing/2014/main" id="{90063CE9-D912-F28E-50DD-D524FA2A6D8F}"/>
                </a:ext>
              </a:extLst>
            </p:cNvPr>
            <p:cNvSpPr/>
            <p:nvPr/>
          </p:nvSpPr>
          <p:spPr>
            <a:xfrm>
              <a:off x="6267346" y="2213206"/>
              <a:ext cx="3808296" cy="1380569"/>
            </a:xfrm>
            <a:prstGeom prst="rect">
              <a:avLst/>
            </a:prstGeom>
            <a:solidFill>
              <a:srgbClr val="EBF7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תיבת טקסט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84FABB2E-4D74-4044-5E5E-799476B09A82}"/>
                </a:ext>
              </a:extLst>
            </p:cNvPr>
            <p:cNvSpPr txBox="1"/>
            <p:nvPr/>
          </p:nvSpPr>
          <p:spPr>
            <a:xfrm>
              <a:off x="6941010" y="2667689"/>
              <a:ext cx="20582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2400" u="sng" dirty="0">
                  <a:solidFill>
                    <a:schemeClr val="accent1">
                      <a:lumMod val="75000"/>
                    </a:schemeClr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אתר הלמדה</a:t>
              </a:r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6AA54CFF-D75A-5E34-06C2-7C6ACE1FB4B6}"/>
              </a:ext>
            </a:extLst>
          </p:cNvPr>
          <p:cNvGrpSpPr/>
          <p:nvPr/>
        </p:nvGrpSpPr>
        <p:grpSpPr>
          <a:xfrm>
            <a:off x="9218994" y="1634753"/>
            <a:ext cx="1056576" cy="1039313"/>
            <a:chOff x="7157427" y="1699457"/>
            <a:chExt cx="1056576" cy="1039313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CC1084CF-893E-D6B3-2E1D-60117AB3D84A}"/>
                </a:ext>
              </a:extLst>
            </p:cNvPr>
            <p:cNvGrpSpPr/>
            <p:nvPr/>
          </p:nvGrpSpPr>
          <p:grpSpPr>
            <a:xfrm>
              <a:off x="7212190" y="1736957"/>
              <a:ext cx="1001813" cy="1001813"/>
              <a:chOff x="7212190" y="1736957"/>
              <a:chExt cx="1001813" cy="1001813"/>
            </a:xfrm>
          </p:grpSpPr>
          <p:sp>
            <p:nvSpPr>
              <p:cNvPr id="12" name="אליפסה 11">
                <a:extLst>
                  <a:ext uri="{FF2B5EF4-FFF2-40B4-BE49-F238E27FC236}">
                    <a16:creationId xmlns:a16="http://schemas.microsoft.com/office/drawing/2014/main" id="{AD72C08B-3CD1-B552-68D7-F87D8B5FB514}"/>
                  </a:ext>
                </a:extLst>
              </p:cNvPr>
              <p:cNvSpPr/>
              <p:nvPr/>
            </p:nvSpPr>
            <p:spPr>
              <a:xfrm>
                <a:off x="7212190" y="1736957"/>
                <a:ext cx="1001813" cy="1001813"/>
              </a:xfrm>
              <a:prstGeom prst="ellipse">
                <a:avLst/>
              </a:prstGeom>
              <a:solidFill>
                <a:srgbClr val="CFDDE9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B8180734-4BCB-5879-8FFC-6BD2D7569A1C}"/>
                  </a:ext>
                </a:extLst>
              </p:cNvPr>
              <p:cNvSpPr txBox="1"/>
              <p:nvPr/>
            </p:nvSpPr>
            <p:spPr>
              <a:xfrm>
                <a:off x="7311984" y="1868865"/>
                <a:ext cx="6891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r" rtl="1">
                  <a:lnSpc>
                    <a:spcPct val="100000"/>
                  </a:lnSpc>
                  <a:buNone/>
                </a:pPr>
                <a:r>
                  <a:rPr lang="he-IL" sz="4000" b="1" dirty="0">
                    <a:solidFill>
                      <a:schemeClr val="bg1"/>
                    </a:solidFill>
                    <a:latin typeface="Assistant ExtraLight" panose="00000300000000000000" pitchFamily="2" charset="-79"/>
                    <a:cs typeface="Assistant ExtraLight" panose="00000300000000000000" pitchFamily="2" charset="-79"/>
                  </a:rPr>
                  <a:t>01</a:t>
                </a:r>
                <a:endParaRPr lang="en-US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endParaRPr>
              </a:p>
            </p:txBody>
          </p:sp>
        </p:grp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9445DEF1-619F-3C40-9089-4766DE9C5B2E}"/>
                </a:ext>
              </a:extLst>
            </p:cNvPr>
            <p:cNvSpPr/>
            <p:nvPr/>
          </p:nvSpPr>
          <p:spPr>
            <a:xfrm>
              <a:off x="7157427" y="1699457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34FC0854-FB59-322C-D1A7-4285D1815F53}"/>
              </a:ext>
            </a:extLst>
          </p:cNvPr>
          <p:cNvGrpSpPr/>
          <p:nvPr/>
        </p:nvGrpSpPr>
        <p:grpSpPr>
          <a:xfrm>
            <a:off x="4953686" y="1689168"/>
            <a:ext cx="1056576" cy="1039313"/>
            <a:chOff x="656243" y="1775864"/>
            <a:chExt cx="1056576" cy="1039313"/>
          </a:xfrm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E900E80C-86D7-2350-60E4-AE2CD98A7EB5}"/>
                </a:ext>
              </a:extLst>
            </p:cNvPr>
            <p:cNvSpPr/>
            <p:nvPr/>
          </p:nvSpPr>
          <p:spPr>
            <a:xfrm>
              <a:off x="711006" y="1813364"/>
              <a:ext cx="1001813" cy="1001813"/>
            </a:xfrm>
            <a:prstGeom prst="ellipse">
              <a:avLst/>
            </a:prstGeom>
            <a:solidFill>
              <a:srgbClr val="CFDDE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A8923A29-23F5-0C4A-8874-CDBD8D2D8A50}"/>
                </a:ext>
              </a:extLst>
            </p:cNvPr>
            <p:cNvSpPr txBox="1"/>
            <p:nvPr/>
          </p:nvSpPr>
          <p:spPr>
            <a:xfrm>
              <a:off x="810800" y="1945272"/>
              <a:ext cx="689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 rtl="1">
                <a:lnSpc>
                  <a:spcPct val="100000"/>
                </a:lnSpc>
                <a:buNone/>
              </a:pPr>
              <a:r>
                <a:rPr lang="he-IL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rPr>
                <a:t>02</a:t>
              </a:r>
              <a:endParaRPr lang="en-US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endParaRPr>
            </a:p>
          </p:txBody>
        </p:sp>
        <p:sp>
          <p:nvSpPr>
            <p:cNvPr id="24" name="אליפסה 23">
              <a:extLst>
                <a:ext uri="{FF2B5EF4-FFF2-40B4-BE49-F238E27FC236}">
                  <a16:creationId xmlns:a16="http://schemas.microsoft.com/office/drawing/2014/main" id="{CEAF8791-52A5-17B2-AF19-8FBC583A7A27}"/>
                </a:ext>
              </a:extLst>
            </p:cNvPr>
            <p:cNvSpPr/>
            <p:nvPr/>
          </p:nvSpPr>
          <p:spPr>
            <a:xfrm>
              <a:off x="656243" y="1775864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659FDB4E-D008-3397-A048-50983F7D0D1B}"/>
              </a:ext>
            </a:extLst>
          </p:cNvPr>
          <p:cNvGrpSpPr/>
          <p:nvPr/>
        </p:nvGrpSpPr>
        <p:grpSpPr>
          <a:xfrm>
            <a:off x="9188656" y="3576078"/>
            <a:ext cx="1056576" cy="1039313"/>
            <a:chOff x="7157427" y="1699457"/>
            <a:chExt cx="1056576" cy="1039313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578FD7E5-FEA2-AAEF-D292-172F8C6A7EB2}"/>
                </a:ext>
              </a:extLst>
            </p:cNvPr>
            <p:cNvGrpSpPr/>
            <p:nvPr/>
          </p:nvGrpSpPr>
          <p:grpSpPr>
            <a:xfrm>
              <a:off x="7212190" y="1736957"/>
              <a:ext cx="1001813" cy="1001813"/>
              <a:chOff x="7212190" y="1736957"/>
              <a:chExt cx="1001813" cy="1001813"/>
            </a:xfrm>
          </p:grpSpPr>
          <p:sp>
            <p:nvSpPr>
              <p:cNvPr id="42" name="אליפסה 41">
                <a:extLst>
                  <a:ext uri="{FF2B5EF4-FFF2-40B4-BE49-F238E27FC236}">
                    <a16:creationId xmlns:a16="http://schemas.microsoft.com/office/drawing/2014/main" id="{1FBA3FCA-77E8-4D7C-0578-308875632F62}"/>
                  </a:ext>
                </a:extLst>
              </p:cNvPr>
              <p:cNvSpPr/>
              <p:nvPr/>
            </p:nvSpPr>
            <p:spPr>
              <a:xfrm>
                <a:off x="7212190" y="1736957"/>
                <a:ext cx="1001813" cy="1001813"/>
              </a:xfrm>
              <a:prstGeom prst="ellipse">
                <a:avLst/>
              </a:prstGeom>
              <a:solidFill>
                <a:srgbClr val="CFDDE9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3" name="תיבת טקסט 42">
                <a:extLst>
                  <a:ext uri="{FF2B5EF4-FFF2-40B4-BE49-F238E27FC236}">
                    <a16:creationId xmlns:a16="http://schemas.microsoft.com/office/drawing/2014/main" id="{0205FC3E-E038-A532-F82F-C52EB244DED9}"/>
                  </a:ext>
                </a:extLst>
              </p:cNvPr>
              <p:cNvSpPr txBox="1"/>
              <p:nvPr/>
            </p:nvSpPr>
            <p:spPr>
              <a:xfrm>
                <a:off x="7311984" y="1868865"/>
                <a:ext cx="6891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r" rtl="1">
                  <a:lnSpc>
                    <a:spcPct val="100000"/>
                  </a:lnSpc>
                  <a:buNone/>
                </a:pPr>
                <a:r>
                  <a:rPr lang="he-IL" sz="4000" b="1" dirty="0">
                    <a:solidFill>
                      <a:schemeClr val="bg1"/>
                    </a:solidFill>
                    <a:latin typeface="Assistant ExtraLight" panose="00000300000000000000" pitchFamily="2" charset="-79"/>
                    <a:cs typeface="Assistant ExtraLight" panose="00000300000000000000" pitchFamily="2" charset="-79"/>
                  </a:rPr>
                  <a:t>03</a:t>
                </a:r>
                <a:endParaRPr lang="en-US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endParaRPr>
              </a:p>
            </p:txBody>
          </p:sp>
        </p:grpSp>
        <p:sp>
          <p:nvSpPr>
            <p:cNvPr id="38" name="אליפסה 37">
              <a:extLst>
                <a:ext uri="{FF2B5EF4-FFF2-40B4-BE49-F238E27FC236}">
                  <a16:creationId xmlns:a16="http://schemas.microsoft.com/office/drawing/2014/main" id="{534668B7-594B-1722-21AA-15D8AF639B74}"/>
                </a:ext>
              </a:extLst>
            </p:cNvPr>
            <p:cNvSpPr/>
            <p:nvPr/>
          </p:nvSpPr>
          <p:spPr>
            <a:xfrm>
              <a:off x="7157427" y="1699457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AC3A7547-1925-C5DB-4A9F-C41CBE40F984}"/>
              </a:ext>
            </a:extLst>
          </p:cNvPr>
          <p:cNvGrpSpPr/>
          <p:nvPr/>
        </p:nvGrpSpPr>
        <p:grpSpPr>
          <a:xfrm>
            <a:off x="4987627" y="3511549"/>
            <a:ext cx="1056576" cy="1039313"/>
            <a:chOff x="656243" y="1775864"/>
            <a:chExt cx="1056576" cy="1039313"/>
          </a:xfrm>
        </p:grpSpPr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3250ECEC-BF4A-2426-810D-8A8A403301E1}"/>
                </a:ext>
              </a:extLst>
            </p:cNvPr>
            <p:cNvSpPr/>
            <p:nvPr/>
          </p:nvSpPr>
          <p:spPr>
            <a:xfrm>
              <a:off x="711006" y="1813364"/>
              <a:ext cx="1001813" cy="1001813"/>
            </a:xfrm>
            <a:prstGeom prst="ellipse">
              <a:avLst/>
            </a:prstGeom>
            <a:solidFill>
              <a:srgbClr val="CFDDE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6" name="תיבת טקסט 45">
              <a:extLst>
                <a:ext uri="{FF2B5EF4-FFF2-40B4-BE49-F238E27FC236}">
                  <a16:creationId xmlns:a16="http://schemas.microsoft.com/office/drawing/2014/main" id="{D77410D0-C643-9484-AE5C-5B926C301C60}"/>
                </a:ext>
              </a:extLst>
            </p:cNvPr>
            <p:cNvSpPr txBox="1"/>
            <p:nvPr/>
          </p:nvSpPr>
          <p:spPr>
            <a:xfrm>
              <a:off x="810800" y="1945272"/>
              <a:ext cx="689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 rtl="1">
                <a:lnSpc>
                  <a:spcPct val="100000"/>
                </a:lnSpc>
                <a:buNone/>
              </a:pPr>
              <a:r>
                <a:rPr lang="he-IL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rPr>
                <a:t>04</a:t>
              </a:r>
              <a:endParaRPr lang="en-US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endParaRPr>
            </a:p>
          </p:txBody>
        </p:sp>
        <p:sp>
          <p:nvSpPr>
            <p:cNvPr id="47" name="אליפסה 46">
              <a:extLst>
                <a:ext uri="{FF2B5EF4-FFF2-40B4-BE49-F238E27FC236}">
                  <a16:creationId xmlns:a16="http://schemas.microsoft.com/office/drawing/2014/main" id="{05E82FDD-91BD-BA2D-2040-7F5AB8F422BB}"/>
                </a:ext>
              </a:extLst>
            </p:cNvPr>
            <p:cNvSpPr/>
            <p:nvPr/>
          </p:nvSpPr>
          <p:spPr>
            <a:xfrm>
              <a:off x="656243" y="1775864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" name="תיבת טקסט 10">
            <a:extLst>
              <a:ext uri="{FF2B5EF4-FFF2-40B4-BE49-F238E27FC236}">
                <a16:creationId xmlns:a16="http://schemas.microsoft.com/office/drawing/2014/main" id="{F4572EB4-735E-3EFA-F82D-E7DEAF5653F9}"/>
              </a:ext>
            </a:extLst>
          </p:cNvPr>
          <p:cNvSpPr txBox="1"/>
          <p:nvPr/>
        </p:nvSpPr>
        <p:spPr>
          <a:xfrm>
            <a:off x="2995426" y="1108593"/>
            <a:ext cx="6097554" cy="41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לחצו ותגלו:</a:t>
            </a:r>
          </a:p>
        </p:txBody>
      </p:sp>
      <p:pic>
        <p:nvPicPr>
          <p:cNvPr id="3" name="תמונה 77">
            <a:extLst>
              <a:ext uri="{FF2B5EF4-FFF2-40B4-BE49-F238E27FC236}">
                <a16:creationId xmlns:a16="http://schemas.microsoft.com/office/drawing/2014/main" id="{0E73CCDD-0E7B-5828-F503-DA86A2079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742" y="201075"/>
            <a:ext cx="1581082" cy="6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1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B688E09D-A4DE-C14B-B938-2AA7E0C9A779}"/>
              </a:ext>
            </a:extLst>
          </p:cNvPr>
          <p:cNvGrpSpPr/>
          <p:nvPr/>
        </p:nvGrpSpPr>
        <p:grpSpPr>
          <a:xfrm rot="5400000">
            <a:off x="6955022" y="2387381"/>
            <a:ext cx="2882136" cy="3323831"/>
            <a:chOff x="9754945" y="2674123"/>
            <a:chExt cx="1994448" cy="2750253"/>
          </a:xfrm>
        </p:grpSpPr>
        <p:sp>
          <p:nvSpPr>
            <p:cNvPr id="46" name="מלבן 45">
              <a:extLst>
                <a:ext uri="{FF2B5EF4-FFF2-40B4-BE49-F238E27FC236}">
                  <a16:creationId xmlns:a16="http://schemas.microsoft.com/office/drawing/2014/main" id="{C56AA890-B134-81A8-A829-DC006C8A95D7}"/>
                </a:ext>
              </a:extLst>
            </p:cNvPr>
            <p:cNvSpPr/>
            <p:nvPr/>
          </p:nvSpPr>
          <p:spPr>
            <a:xfrm>
              <a:off x="9754945" y="2674123"/>
              <a:ext cx="1994448" cy="27502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6A9C8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מלבן 46">
              <a:extLst>
                <a:ext uri="{FF2B5EF4-FFF2-40B4-BE49-F238E27FC236}">
                  <a16:creationId xmlns:a16="http://schemas.microsoft.com/office/drawing/2014/main" id="{F98FA111-4537-52E7-974E-FBCC563FE968}"/>
                </a:ext>
              </a:extLst>
            </p:cNvPr>
            <p:cNvSpPr/>
            <p:nvPr/>
          </p:nvSpPr>
          <p:spPr>
            <a:xfrm>
              <a:off x="9926320" y="2790244"/>
              <a:ext cx="1661683" cy="24732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6A9C8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1" name="מלבן 20">
            <a:extLst>
              <a:ext uri="{FF2B5EF4-FFF2-40B4-BE49-F238E27FC236}">
                <a16:creationId xmlns:a16="http://schemas.microsoft.com/office/drawing/2014/main" id="{05550D6E-D7D7-20E8-3D48-A19E459C9651}"/>
              </a:ext>
            </a:extLst>
          </p:cNvPr>
          <p:cNvSpPr/>
          <p:nvPr/>
        </p:nvSpPr>
        <p:spPr>
          <a:xfrm>
            <a:off x="780879" y="1493917"/>
            <a:ext cx="5099487" cy="1577464"/>
          </a:xfrm>
          <a:prstGeom prst="rect">
            <a:avLst/>
          </a:prstGeom>
          <a:solidFill>
            <a:srgbClr val="EB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4C949A46-CA0F-0745-F068-8C0405FA53EF}"/>
              </a:ext>
            </a:extLst>
          </p:cNvPr>
          <p:cNvSpPr/>
          <p:nvPr/>
        </p:nvSpPr>
        <p:spPr>
          <a:xfrm>
            <a:off x="780879" y="2558934"/>
            <a:ext cx="5099487" cy="3432291"/>
          </a:xfrm>
          <a:prstGeom prst="rect">
            <a:avLst/>
          </a:prstGeom>
          <a:solidFill>
            <a:srgbClr val="EBF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B7D464-6A03-856D-A67E-F8CD11D50794}"/>
              </a:ext>
            </a:extLst>
          </p:cNvPr>
          <p:cNvSpPr txBox="1">
            <a:spLocks/>
          </p:cNvSpPr>
          <p:nvPr/>
        </p:nvSpPr>
        <p:spPr>
          <a:xfrm>
            <a:off x="838200" y="7030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180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endParaRPr lang="en-US" sz="1800">
              <a:solidFill>
                <a:srgbClr val="0F4761"/>
              </a:solidFill>
              <a:latin typeface="Arial"/>
              <a:cs typeface="Arial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E336C37-C5DA-E561-D4A7-55C61E8AB126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1. אתר הלמדה</a:t>
            </a:r>
          </a:p>
        </p:txBody>
      </p: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CD2F20A-E963-A648-B6E0-10535BD0BE3A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אליפסה 6">
            <a:extLst>
              <a:ext uri="{FF2B5EF4-FFF2-40B4-BE49-F238E27FC236}">
                <a16:creationId xmlns:a16="http://schemas.microsoft.com/office/drawing/2014/main" id="{6D3C857A-1D4B-29F4-E3BD-FCF082758FDF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3B4FB0A1-2663-814F-E2C1-F560A6D28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759" y="261457"/>
            <a:ext cx="549442" cy="549442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924F1AA-24CB-E0B5-0D79-BFA1F654ED3B}"/>
              </a:ext>
            </a:extLst>
          </p:cNvPr>
          <p:cNvSpPr txBox="1"/>
          <p:nvPr/>
        </p:nvSpPr>
        <p:spPr>
          <a:xfrm>
            <a:off x="1137887" y="1213829"/>
            <a:ext cx="478920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 rtl="1">
              <a:lnSpc>
                <a:spcPct val="90000"/>
              </a:lnSpc>
              <a:spcBef>
                <a:spcPct val="0"/>
              </a:spcBef>
            </a:pPr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ea typeface="+mj-ea"/>
                <a:cs typeface="Assistant" panose="00000500000000000000" pitchFamily="2" charset="-79"/>
              </a:rPr>
              <a:t>אתר הקורס בלמדה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0A71625-B730-FED3-BA21-443F30654B08}"/>
              </a:ext>
            </a:extLst>
          </p:cNvPr>
          <p:cNvSpPr txBox="1"/>
          <p:nvPr/>
        </p:nvSpPr>
        <p:spPr>
          <a:xfrm>
            <a:off x="4962262" y="1979420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86A9C8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01</a:t>
            </a:r>
            <a:endParaRPr lang="en-US" sz="4000" b="1" dirty="0">
              <a:solidFill>
                <a:srgbClr val="86A9C8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80FEF41-3B69-DDA3-D664-918953144FBF}"/>
              </a:ext>
            </a:extLst>
          </p:cNvPr>
          <p:cNvSpPr txBox="1"/>
          <p:nvPr/>
        </p:nvSpPr>
        <p:spPr>
          <a:xfrm>
            <a:off x="1120987" y="4791263"/>
            <a:ext cx="3536279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מפת למידה בקורס: </a:t>
            </a:r>
            <a:br>
              <a:rPr lang="en-US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השתמשו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4" action="ppaction://hlinksldjump"/>
              </a:rPr>
              <a:t>בקישור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כדי ליצור מפת קורס וויזואלית לסטודנטים/</a:t>
            </a:r>
            <a:r>
              <a:rPr lang="he-IL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יות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BD950587-CC5F-89C4-3E83-1AAC8EF66658}"/>
              </a:ext>
            </a:extLst>
          </p:cNvPr>
          <p:cNvCxnSpPr>
            <a:cxnSpLocks/>
          </p:cNvCxnSpPr>
          <p:nvPr/>
        </p:nvCxnSpPr>
        <p:spPr>
          <a:xfrm>
            <a:off x="4790287" y="1958791"/>
            <a:ext cx="0" cy="749145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E9570840-8F24-5E9B-1624-90468511BF65}"/>
              </a:ext>
            </a:extLst>
          </p:cNvPr>
          <p:cNvSpPr txBox="1"/>
          <p:nvPr/>
        </p:nvSpPr>
        <p:spPr>
          <a:xfrm>
            <a:off x="4962263" y="3249018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86A9C8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02</a:t>
            </a:r>
            <a:endParaRPr lang="en-US" sz="4000" b="1" dirty="0">
              <a:solidFill>
                <a:srgbClr val="86A9C8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A06A166-5DEC-304B-F4F1-E78F620F6654}"/>
              </a:ext>
            </a:extLst>
          </p:cNvPr>
          <p:cNvSpPr txBox="1"/>
          <p:nvPr/>
        </p:nvSpPr>
        <p:spPr>
          <a:xfrm>
            <a:off x="1137887" y="3110693"/>
            <a:ext cx="353627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החומרים החשובים: </a:t>
            </a:r>
            <a:br>
              <a:rPr lang="en-US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סילבוס, הנחיות למילואימניקים/</a:t>
            </a:r>
            <a:r>
              <a:rPr lang="he-IL" dirty="0" err="1"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,</a:t>
            </a:r>
            <a:br>
              <a:rPr lang="en-US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פרטי צוות ההוראה.</a:t>
            </a:r>
          </a:p>
          <a:p>
            <a:pPr rtl="1"/>
            <a:r>
              <a:rPr lang="he-IL" sz="1100" dirty="0">
                <a:latin typeface="Assistant" panose="00000500000000000000" pitchFamily="2" charset="-79"/>
                <a:cs typeface="Assistant" panose="00000500000000000000" pitchFamily="2" charset="-79"/>
                <a:hlinkClick r:id="rId5"/>
              </a:rPr>
              <a:t>להנחיות "האפוד האקדמי"</a:t>
            </a:r>
            <a:endParaRPr lang="he-IL" sz="11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5A3BA60D-5772-4275-F2BB-25F1C3809B54}"/>
              </a:ext>
            </a:extLst>
          </p:cNvPr>
          <p:cNvCxnSpPr>
            <a:cxnSpLocks/>
          </p:cNvCxnSpPr>
          <p:nvPr/>
        </p:nvCxnSpPr>
        <p:spPr>
          <a:xfrm flipH="1">
            <a:off x="4790287" y="3015997"/>
            <a:ext cx="1" cy="1194438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9FC53E00-2568-6689-5F3D-141F64DDAE97}"/>
              </a:ext>
            </a:extLst>
          </p:cNvPr>
          <p:cNvSpPr txBox="1"/>
          <p:nvPr/>
        </p:nvSpPr>
        <p:spPr>
          <a:xfrm>
            <a:off x="4962262" y="4656197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86A9C8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03</a:t>
            </a:r>
            <a:endParaRPr lang="en-US" sz="4000" b="1" dirty="0">
              <a:solidFill>
                <a:srgbClr val="86A9C8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419A1AF4-5F60-7EB5-821C-CDCFCBB6F638}"/>
              </a:ext>
            </a:extLst>
          </p:cNvPr>
          <p:cNvSpPr txBox="1"/>
          <p:nvPr/>
        </p:nvSpPr>
        <p:spPr>
          <a:xfrm>
            <a:off x="998267" y="2033331"/>
            <a:ext cx="3618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/>
            <a:r>
              <a:rPr lang="he-IL" sz="1800" b="1" i="0" dirty="0">
                <a:solidFill>
                  <a:srgbClr val="86A9C8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מבנה אתר למדה מומלץ:</a:t>
            </a:r>
            <a:br>
              <a:rPr lang="en-US" sz="1800" b="1" i="0" dirty="0">
                <a:solidFill>
                  <a:srgbClr val="86A9C8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מוזמנים/</a:t>
            </a:r>
            <a:r>
              <a:rPr lang="he-IL" sz="1800" b="0" i="0" dirty="0" err="1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 להיעזר</a:t>
            </a:r>
            <a:r>
              <a:rPr lang="he-IL" sz="1800" b="0" i="0" dirty="0">
                <a:solidFill>
                  <a:srgbClr val="242424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1800" b="0" i="0" u="sng" strike="noStrike" dirty="0">
                <a:solidFill>
                  <a:srgbClr val="467886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  <a:hlinkClick r:id="rId6"/>
              </a:rPr>
              <a:t>בצ'ק ליסט הבא</a:t>
            </a:r>
            <a:r>
              <a:rPr lang="he-IL" sz="1800" b="0" i="0" u="sng" strike="noStrike" dirty="0">
                <a:solidFill>
                  <a:srgbClr val="467886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.</a:t>
            </a:r>
            <a:endParaRPr lang="en-US" sz="1800" b="0" i="0" dirty="0"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B3864114-08D4-2F32-0F03-327600E0B7CE}"/>
              </a:ext>
            </a:extLst>
          </p:cNvPr>
          <p:cNvCxnSpPr>
            <a:cxnSpLocks/>
          </p:cNvCxnSpPr>
          <p:nvPr/>
        </p:nvCxnSpPr>
        <p:spPr>
          <a:xfrm>
            <a:off x="4790287" y="4599217"/>
            <a:ext cx="0" cy="1210628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גרפיקה 51">
            <a:hlinkClick r:id="rId7" action="ppaction://hlinksldjump"/>
            <a:extLst>
              <a:ext uri="{FF2B5EF4-FFF2-40B4-BE49-F238E27FC236}">
                <a16:creationId xmlns:a16="http://schemas.microsoft.com/office/drawing/2014/main" id="{430F8C00-9990-133E-7783-58619EFB0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54" name="תמונה 53">
            <a:hlinkClick r:id="rId10"/>
            <a:extLst>
              <a:ext uri="{FF2B5EF4-FFF2-40B4-BE49-F238E27FC236}">
                <a16:creationId xmlns:a16="http://schemas.microsoft.com/office/drawing/2014/main" id="{F72CC4EC-31ED-119C-2D52-E28B854C44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623" r="2713"/>
          <a:stretch/>
        </p:blipFill>
        <p:spPr>
          <a:xfrm>
            <a:off x="7040482" y="2217314"/>
            <a:ext cx="3871332" cy="2882135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B2987E34-9022-CC50-7800-0849526BCD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מלבן 129">
            <a:extLst>
              <a:ext uri="{FF2B5EF4-FFF2-40B4-BE49-F238E27FC236}">
                <a16:creationId xmlns:a16="http://schemas.microsoft.com/office/drawing/2014/main" id="{63DE42E6-1C3D-607C-1EA2-35D97A53DD47}"/>
              </a:ext>
            </a:extLst>
          </p:cNvPr>
          <p:cNvSpPr/>
          <p:nvPr/>
        </p:nvSpPr>
        <p:spPr>
          <a:xfrm>
            <a:off x="4704393" y="3272591"/>
            <a:ext cx="2980284" cy="2293867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</a:t>
            </a:r>
            <a:endParaRPr lang="he-IL" dirty="0"/>
          </a:p>
        </p:txBody>
      </p:sp>
      <p:sp>
        <p:nvSpPr>
          <p:cNvPr id="131" name="מלבן 130">
            <a:extLst>
              <a:ext uri="{FF2B5EF4-FFF2-40B4-BE49-F238E27FC236}">
                <a16:creationId xmlns:a16="http://schemas.microsoft.com/office/drawing/2014/main" id="{B474D374-8DD7-6EB5-A26F-68D170ED3777}"/>
              </a:ext>
            </a:extLst>
          </p:cNvPr>
          <p:cNvSpPr/>
          <p:nvPr/>
        </p:nvSpPr>
        <p:spPr>
          <a:xfrm>
            <a:off x="1073298" y="3272591"/>
            <a:ext cx="2980284" cy="2293867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264EB2F-8435-F35F-A760-7F991B850C48}"/>
              </a:ext>
            </a:extLst>
          </p:cNvPr>
          <p:cNvSpPr/>
          <p:nvPr/>
        </p:nvSpPr>
        <p:spPr>
          <a:xfrm>
            <a:off x="8282480" y="3272591"/>
            <a:ext cx="2980284" cy="2293867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                 </a:t>
            </a:r>
            <a:endParaRPr lang="he-IL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4EA52E78-1DDD-FCBB-9E17-DF6FA775E1C4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BF2587D-95E0-B3B7-9331-C754A7F32418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2. מבנה השיעורים</a:t>
            </a: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07194D5C-F8BC-63B7-8CEE-65D312A93A6B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כותרת 10">
            <a:extLst>
              <a:ext uri="{FF2B5EF4-FFF2-40B4-BE49-F238E27FC236}">
                <a16:creationId xmlns:a16="http://schemas.microsoft.com/office/drawing/2014/main" id="{7A5F2A2C-7A7A-0D44-80B6-1D6A81D69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26979" y="4205723"/>
            <a:ext cx="149128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פתיחה</a:t>
            </a:r>
            <a:endParaRPr lang="en-US" sz="24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0" name="כותרת 10">
            <a:extLst>
              <a:ext uri="{FF2B5EF4-FFF2-40B4-BE49-F238E27FC236}">
                <a16:creationId xmlns:a16="http://schemas.microsoft.com/office/drawing/2014/main" id="{57655222-C80E-CCE4-2596-6E264C418B19}"/>
              </a:ext>
            </a:extLst>
          </p:cNvPr>
          <p:cNvSpPr txBox="1">
            <a:spLocks/>
          </p:cNvSpPr>
          <p:nvPr/>
        </p:nvSpPr>
        <p:spPr>
          <a:xfrm>
            <a:off x="5080492" y="4207157"/>
            <a:ext cx="2228086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ידע ומיומנויות</a:t>
            </a:r>
            <a:endParaRPr lang="en-US" sz="24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86CC8FE0-C300-6AB7-7B1D-6D1DA5EC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074" y="264160"/>
            <a:ext cx="536770" cy="536770"/>
          </a:xfrm>
          <a:prstGeom prst="rect">
            <a:avLst/>
          </a:prstGeom>
        </p:spPr>
      </p:pic>
      <p:sp>
        <p:nvSpPr>
          <p:cNvPr id="108" name="כותרת 10">
            <a:extLst>
              <a:ext uri="{FF2B5EF4-FFF2-40B4-BE49-F238E27FC236}">
                <a16:creationId xmlns:a16="http://schemas.microsoft.com/office/drawing/2014/main" id="{1B216E31-D083-6429-9A1C-B4339733CDD4}"/>
              </a:ext>
            </a:extLst>
          </p:cNvPr>
          <p:cNvSpPr txBox="1">
            <a:spLocks/>
          </p:cNvSpPr>
          <p:nvPr/>
        </p:nvSpPr>
        <p:spPr>
          <a:xfrm>
            <a:off x="1306043" y="4207157"/>
            <a:ext cx="251479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2400" b="1" dirty="0">
                <a:latin typeface="Assistant" panose="00000500000000000000" pitchFamily="2" charset="-79"/>
                <a:cs typeface="Assistant" panose="00000500000000000000" pitchFamily="2" charset="-79"/>
              </a:rPr>
              <a:t>סיכום והערכה</a:t>
            </a:r>
            <a:endParaRPr lang="en-US" sz="24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27" name="כותרת 10">
            <a:extLst>
              <a:ext uri="{FF2B5EF4-FFF2-40B4-BE49-F238E27FC236}">
                <a16:creationId xmlns:a16="http://schemas.microsoft.com/office/drawing/2014/main" id="{3D85EF14-642B-2CE9-48DB-989E09D85247}"/>
              </a:ext>
            </a:extLst>
          </p:cNvPr>
          <p:cNvSpPr txBox="1">
            <a:spLocks/>
          </p:cNvSpPr>
          <p:nvPr/>
        </p:nvSpPr>
        <p:spPr>
          <a:xfrm>
            <a:off x="0" y="1415339"/>
            <a:ext cx="121920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מבנה השיעור</a:t>
            </a:r>
          </a:p>
        </p:txBody>
      </p:sp>
      <p:grpSp>
        <p:nvGrpSpPr>
          <p:cNvPr id="132" name="קבוצה 131">
            <a:extLst>
              <a:ext uri="{FF2B5EF4-FFF2-40B4-BE49-F238E27FC236}">
                <a16:creationId xmlns:a16="http://schemas.microsoft.com/office/drawing/2014/main" id="{EDE323A3-4E42-87AA-546A-4E4BDAD1BA4F}"/>
              </a:ext>
            </a:extLst>
          </p:cNvPr>
          <p:cNvGrpSpPr/>
          <p:nvPr/>
        </p:nvGrpSpPr>
        <p:grpSpPr>
          <a:xfrm>
            <a:off x="10505012" y="2882682"/>
            <a:ext cx="1056576" cy="1039313"/>
            <a:chOff x="7157427" y="1699457"/>
            <a:chExt cx="1056576" cy="1039313"/>
          </a:xfrm>
        </p:grpSpPr>
        <p:grpSp>
          <p:nvGrpSpPr>
            <p:cNvPr id="133" name="קבוצה 132">
              <a:extLst>
                <a:ext uri="{FF2B5EF4-FFF2-40B4-BE49-F238E27FC236}">
                  <a16:creationId xmlns:a16="http://schemas.microsoft.com/office/drawing/2014/main" id="{76DF57A0-A542-0383-FA3B-F597B367962E}"/>
                </a:ext>
              </a:extLst>
            </p:cNvPr>
            <p:cNvGrpSpPr/>
            <p:nvPr/>
          </p:nvGrpSpPr>
          <p:grpSpPr>
            <a:xfrm>
              <a:off x="7212190" y="1736957"/>
              <a:ext cx="1001813" cy="1001813"/>
              <a:chOff x="7212190" y="1736957"/>
              <a:chExt cx="1001813" cy="1001813"/>
            </a:xfrm>
          </p:grpSpPr>
          <p:sp>
            <p:nvSpPr>
              <p:cNvPr id="135" name="אליפסה 134">
                <a:extLst>
                  <a:ext uri="{FF2B5EF4-FFF2-40B4-BE49-F238E27FC236}">
                    <a16:creationId xmlns:a16="http://schemas.microsoft.com/office/drawing/2014/main" id="{B0E79278-A954-5AA9-055A-BD32EBA2E71D}"/>
                  </a:ext>
                </a:extLst>
              </p:cNvPr>
              <p:cNvSpPr/>
              <p:nvPr/>
            </p:nvSpPr>
            <p:spPr>
              <a:xfrm>
                <a:off x="7212190" y="1736957"/>
                <a:ext cx="1001813" cy="1001813"/>
              </a:xfrm>
              <a:prstGeom prst="ellipse">
                <a:avLst/>
              </a:prstGeom>
              <a:solidFill>
                <a:srgbClr val="CFDDE9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36" name="תיבת טקסט 135">
                <a:extLst>
                  <a:ext uri="{FF2B5EF4-FFF2-40B4-BE49-F238E27FC236}">
                    <a16:creationId xmlns:a16="http://schemas.microsoft.com/office/drawing/2014/main" id="{DF96D7E8-F059-784B-B3DA-28A0DBF41611}"/>
                  </a:ext>
                </a:extLst>
              </p:cNvPr>
              <p:cNvSpPr txBox="1"/>
              <p:nvPr/>
            </p:nvSpPr>
            <p:spPr>
              <a:xfrm>
                <a:off x="7311984" y="1868865"/>
                <a:ext cx="6891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r" rtl="1">
                  <a:lnSpc>
                    <a:spcPct val="100000"/>
                  </a:lnSpc>
                  <a:buNone/>
                </a:pPr>
                <a:r>
                  <a:rPr lang="he-IL" sz="4000" b="1" dirty="0">
                    <a:solidFill>
                      <a:schemeClr val="bg1"/>
                    </a:solidFill>
                    <a:latin typeface="Assistant ExtraLight" panose="00000300000000000000" pitchFamily="2" charset="-79"/>
                    <a:cs typeface="Assistant ExtraLight" panose="00000300000000000000" pitchFamily="2" charset="-79"/>
                  </a:rPr>
                  <a:t>01</a:t>
                </a:r>
                <a:endParaRPr lang="en-US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endParaRPr>
              </a:p>
            </p:txBody>
          </p:sp>
        </p:grpSp>
        <p:sp>
          <p:nvSpPr>
            <p:cNvPr id="134" name="אליפסה 133">
              <a:extLst>
                <a:ext uri="{FF2B5EF4-FFF2-40B4-BE49-F238E27FC236}">
                  <a16:creationId xmlns:a16="http://schemas.microsoft.com/office/drawing/2014/main" id="{BFA9D57C-E84B-7CDE-5832-C34FF7098254}"/>
                </a:ext>
              </a:extLst>
            </p:cNvPr>
            <p:cNvSpPr/>
            <p:nvPr/>
          </p:nvSpPr>
          <p:spPr>
            <a:xfrm>
              <a:off x="7157427" y="1699457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137" name="קבוצה 136">
            <a:extLst>
              <a:ext uri="{FF2B5EF4-FFF2-40B4-BE49-F238E27FC236}">
                <a16:creationId xmlns:a16="http://schemas.microsoft.com/office/drawing/2014/main" id="{5212B5A5-3022-3CFE-34CB-6DD1B1BA605D}"/>
              </a:ext>
            </a:extLst>
          </p:cNvPr>
          <p:cNvGrpSpPr/>
          <p:nvPr/>
        </p:nvGrpSpPr>
        <p:grpSpPr>
          <a:xfrm>
            <a:off x="3275719" y="2882682"/>
            <a:ext cx="1056576" cy="1039313"/>
            <a:chOff x="656243" y="1775864"/>
            <a:chExt cx="1056576" cy="1039313"/>
          </a:xfrm>
        </p:grpSpPr>
        <p:sp>
          <p:nvSpPr>
            <p:cNvPr id="138" name="אליפסה 137">
              <a:extLst>
                <a:ext uri="{FF2B5EF4-FFF2-40B4-BE49-F238E27FC236}">
                  <a16:creationId xmlns:a16="http://schemas.microsoft.com/office/drawing/2014/main" id="{D2571AF4-59AD-AFB3-C3B3-DB1A506CC135}"/>
                </a:ext>
              </a:extLst>
            </p:cNvPr>
            <p:cNvSpPr/>
            <p:nvPr/>
          </p:nvSpPr>
          <p:spPr>
            <a:xfrm>
              <a:off x="711006" y="1813364"/>
              <a:ext cx="1001813" cy="1001813"/>
            </a:xfrm>
            <a:prstGeom prst="ellipse">
              <a:avLst/>
            </a:prstGeom>
            <a:solidFill>
              <a:srgbClr val="CFDDE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39" name="תיבת טקסט 138">
              <a:extLst>
                <a:ext uri="{FF2B5EF4-FFF2-40B4-BE49-F238E27FC236}">
                  <a16:creationId xmlns:a16="http://schemas.microsoft.com/office/drawing/2014/main" id="{5D984E99-EA58-2159-7BD7-15E424F84C20}"/>
                </a:ext>
              </a:extLst>
            </p:cNvPr>
            <p:cNvSpPr txBox="1"/>
            <p:nvPr/>
          </p:nvSpPr>
          <p:spPr>
            <a:xfrm>
              <a:off x="810800" y="1945272"/>
              <a:ext cx="689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 rtl="1">
                <a:lnSpc>
                  <a:spcPct val="100000"/>
                </a:lnSpc>
                <a:buNone/>
              </a:pPr>
              <a:r>
                <a:rPr lang="he-IL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rPr>
                <a:t>03</a:t>
              </a:r>
              <a:endParaRPr lang="en-US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endParaRPr>
            </a:p>
          </p:txBody>
        </p:sp>
        <p:sp>
          <p:nvSpPr>
            <p:cNvPr id="140" name="אליפסה 139">
              <a:extLst>
                <a:ext uri="{FF2B5EF4-FFF2-40B4-BE49-F238E27FC236}">
                  <a16:creationId xmlns:a16="http://schemas.microsoft.com/office/drawing/2014/main" id="{AD941B96-AC02-E73B-2D0B-8B7FF24BA3C5}"/>
                </a:ext>
              </a:extLst>
            </p:cNvPr>
            <p:cNvSpPr/>
            <p:nvPr/>
          </p:nvSpPr>
          <p:spPr>
            <a:xfrm>
              <a:off x="656243" y="1775864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141" name="קבוצה 140">
            <a:extLst>
              <a:ext uri="{FF2B5EF4-FFF2-40B4-BE49-F238E27FC236}">
                <a16:creationId xmlns:a16="http://schemas.microsoft.com/office/drawing/2014/main" id="{398F9B21-309C-A1E9-AF3E-5E481F2CAD27}"/>
              </a:ext>
            </a:extLst>
          </p:cNvPr>
          <p:cNvGrpSpPr/>
          <p:nvPr/>
        </p:nvGrpSpPr>
        <p:grpSpPr>
          <a:xfrm>
            <a:off x="6872009" y="2882682"/>
            <a:ext cx="1056576" cy="1039313"/>
            <a:chOff x="656243" y="1775864"/>
            <a:chExt cx="1056576" cy="1039313"/>
          </a:xfrm>
        </p:grpSpPr>
        <p:sp>
          <p:nvSpPr>
            <p:cNvPr id="142" name="אליפסה 141">
              <a:extLst>
                <a:ext uri="{FF2B5EF4-FFF2-40B4-BE49-F238E27FC236}">
                  <a16:creationId xmlns:a16="http://schemas.microsoft.com/office/drawing/2014/main" id="{65B2F6E1-D013-2DC0-2C3E-BA95776003B9}"/>
                </a:ext>
              </a:extLst>
            </p:cNvPr>
            <p:cNvSpPr/>
            <p:nvPr/>
          </p:nvSpPr>
          <p:spPr>
            <a:xfrm>
              <a:off x="711006" y="1813364"/>
              <a:ext cx="1001813" cy="1001813"/>
            </a:xfrm>
            <a:prstGeom prst="ellipse">
              <a:avLst/>
            </a:prstGeom>
            <a:solidFill>
              <a:srgbClr val="CFDDE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43" name="תיבת טקסט 142">
              <a:extLst>
                <a:ext uri="{FF2B5EF4-FFF2-40B4-BE49-F238E27FC236}">
                  <a16:creationId xmlns:a16="http://schemas.microsoft.com/office/drawing/2014/main" id="{40EA4622-DC39-BB1C-3A8B-B6F10098457E}"/>
                </a:ext>
              </a:extLst>
            </p:cNvPr>
            <p:cNvSpPr txBox="1"/>
            <p:nvPr/>
          </p:nvSpPr>
          <p:spPr>
            <a:xfrm>
              <a:off x="810800" y="1945272"/>
              <a:ext cx="689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 rtl="1">
                <a:lnSpc>
                  <a:spcPct val="100000"/>
                </a:lnSpc>
                <a:buNone/>
              </a:pPr>
              <a:r>
                <a:rPr lang="he-IL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rPr>
                <a:t>02</a:t>
              </a:r>
              <a:endParaRPr lang="en-US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endParaRPr>
            </a:p>
          </p:txBody>
        </p:sp>
        <p:sp>
          <p:nvSpPr>
            <p:cNvPr id="144" name="אליפסה 143">
              <a:extLst>
                <a:ext uri="{FF2B5EF4-FFF2-40B4-BE49-F238E27FC236}">
                  <a16:creationId xmlns:a16="http://schemas.microsoft.com/office/drawing/2014/main" id="{34006873-C279-78CC-8057-EC0BC8B787D1}"/>
                </a:ext>
              </a:extLst>
            </p:cNvPr>
            <p:cNvSpPr/>
            <p:nvPr/>
          </p:nvSpPr>
          <p:spPr>
            <a:xfrm>
              <a:off x="656243" y="1775864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145" name="גרפיקה 144">
            <a:hlinkClick r:id="rId4" action="ppaction://hlinksldjump"/>
            <a:extLst>
              <a:ext uri="{FF2B5EF4-FFF2-40B4-BE49-F238E27FC236}">
                <a16:creationId xmlns:a16="http://schemas.microsoft.com/office/drawing/2014/main" id="{1CFDA3CA-104B-2FF5-5376-4754AFC5E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146" name="תמונה 145">
            <a:extLst>
              <a:ext uri="{FF2B5EF4-FFF2-40B4-BE49-F238E27FC236}">
                <a16:creationId xmlns:a16="http://schemas.microsoft.com/office/drawing/2014/main" id="{45E5384D-19B9-3AB1-D7CF-52CE44F75C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A17677-39AD-6FB1-B3E1-BBDE3FA46ECF}"/>
              </a:ext>
            </a:extLst>
          </p:cNvPr>
          <p:cNvSpPr txBox="1"/>
          <p:nvPr/>
        </p:nvSpPr>
        <p:spPr>
          <a:xfrm>
            <a:off x="0" y="1891448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מומלץ לחלק כל שיעור ל-3 חלקים:</a:t>
            </a:r>
          </a:p>
        </p:txBody>
      </p:sp>
    </p:spTree>
    <p:extLst>
      <p:ext uri="{BB962C8B-B14F-4D97-AF65-F5344CB8AC3E}">
        <p14:creationId xmlns:p14="http://schemas.microsoft.com/office/powerpoint/2010/main" val="9308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לבן 40">
            <a:extLst>
              <a:ext uri="{FF2B5EF4-FFF2-40B4-BE49-F238E27FC236}">
                <a16:creationId xmlns:a16="http://schemas.microsoft.com/office/drawing/2014/main" id="{2B5A525D-48C0-2AA3-6FE8-DC1864E2AD19}"/>
              </a:ext>
            </a:extLst>
          </p:cNvPr>
          <p:cNvSpPr/>
          <p:nvPr/>
        </p:nvSpPr>
        <p:spPr>
          <a:xfrm>
            <a:off x="7396280" y="1292537"/>
            <a:ext cx="3866484" cy="1977536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</a:t>
            </a:r>
            <a:endParaRPr lang="he-IL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4EA52E78-1DDD-FCBB-9E17-DF6FA775E1C4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BF2587D-95E0-B3B7-9331-C754A7F32418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2. מבנה השיעורים</a:t>
            </a:r>
          </a:p>
        </p:txBody>
      </p: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07194D5C-F8BC-63B7-8CEE-65D312A93A6B}"/>
              </a:ext>
            </a:extLst>
          </p:cNvPr>
          <p:cNvCxnSpPr>
            <a:cxnSpLocks/>
          </p:cNvCxnSpPr>
          <p:nvPr/>
        </p:nvCxnSpPr>
        <p:spPr>
          <a:xfrm>
            <a:off x="1040202" y="549659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86CC8FE0-C300-6AB7-7B1D-6D1DA5EC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6074" y="264160"/>
            <a:ext cx="536770" cy="536770"/>
          </a:xfrm>
          <a:prstGeom prst="rect">
            <a:avLst/>
          </a:prstGeom>
        </p:spPr>
      </p:pic>
      <p:sp>
        <p:nvSpPr>
          <p:cNvPr id="95" name="תיבת טקסט 94">
            <a:extLst>
              <a:ext uri="{FF2B5EF4-FFF2-40B4-BE49-F238E27FC236}">
                <a16:creationId xmlns:a16="http://schemas.microsoft.com/office/drawing/2014/main" id="{B4EEE4CB-99F0-43B0-26A9-2B0DEDEF48CB}"/>
              </a:ext>
            </a:extLst>
          </p:cNvPr>
          <p:cNvSpPr txBox="1"/>
          <p:nvPr/>
        </p:nvSpPr>
        <p:spPr>
          <a:xfrm>
            <a:off x="7863182" y="2352231"/>
            <a:ext cx="3099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 rtl="1" fontAlgn="base">
              <a:lnSpc>
                <a:spcPct val="10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הצגת מטרות השיעור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41C61BE-86C0-519B-AC5B-8E87BB05CA1B}"/>
              </a:ext>
            </a:extLst>
          </p:cNvPr>
          <p:cNvSpPr txBox="1"/>
          <p:nvPr/>
        </p:nvSpPr>
        <p:spPr>
          <a:xfrm>
            <a:off x="7396304" y="1956054"/>
            <a:ext cx="356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 rtl="1" fontAlgn="base">
              <a:lnSpc>
                <a:spcPct val="10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שאלת פתיחה מעוררת עניין</a:t>
            </a:r>
          </a:p>
        </p:txBody>
      </p: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55F70E70-F7F5-5AB0-8E46-C5A73EF57150}"/>
              </a:ext>
            </a:extLst>
          </p:cNvPr>
          <p:cNvGrpSpPr/>
          <p:nvPr/>
        </p:nvGrpSpPr>
        <p:grpSpPr>
          <a:xfrm>
            <a:off x="10117156" y="2075459"/>
            <a:ext cx="130523" cy="559000"/>
            <a:chOff x="10336394" y="2214540"/>
            <a:chExt cx="130523" cy="559000"/>
          </a:xfrm>
        </p:grpSpPr>
        <p:cxnSp>
          <p:nvCxnSpPr>
            <p:cNvPr id="97" name="מחבר ישר 96">
              <a:extLst>
                <a:ext uri="{FF2B5EF4-FFF2-40B4-BE49-F238E27FC236}">
                  <a16:creationId xmlns:a16="http://schemas.microsoft.com/office/drawing/2014/main" id="{795F75B8-818D-0DE3-B5DD-ECF1AE317940}"/>
                </a:ext>
              </a:extLst>
            </p:cNvPr>
            <p:cNvCxnSpPr>
              <a:cxnSpLocks/>
              <a:stCxn id="98" idx="0"/>
              <a:endCxn id="99" idx="0"/>
            </p:cNvCxnSpPr>
            <p:nvPr/>
          </p:nvCxnSpPr>
          <p:spPr>
            <a:xfrm>
              <a:off x="10401656" y="2214540"/>
              <a:ext cx="0" cy="428477"/>
            </a:xfrm>
            <a:prstGeom prst="line">
              <a:avLst/>
            </a:prstGeom>
            <a:ln>
              <a:solidFill>
                <a:srgbClr val="86A9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אליפסה 97">
              <a:extLst>
                <a:ext uri="{FF2B5EF4-FFF2-40B4-BE49-F238E27FC236}">
                  <a16:creationId xmlns:a16="http://schemas.microsoft.com/office/drawing/2014/main" id="{8CF80716-644A-D192-CABE-4638F1B8F452}"/>
                </a:ext>
              </a:extLst>
            </p:cNvPr>
            <p:cNvSpPr/>
            <p:nvPr/>
          </p:nvSpPr>
          <p:spPr>
            <a:xfrm>
              <a:off x="10336394" y="2214540"/>
              <a:ext cx="130523" cy="130523"/>
            </a:xfrm>
            <a:prstGeom prst="ellipse">
              <a:avLst/>
            </a:prstGeom>
            <a:solidFill>
              <a:srgbClr val="86A9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9" name="אליפסה 98">
              <a:extLst>
                <a:ext uri="{FF2B5EF4-FFF2-40B4-BE49-F238E27FC236}">
                  <a16:creationId xmlns:a16="http://schemas.microsoft.com/office/drawing/2014/main" id="{E770B9C8-0B56-2AC5-F0BF-1DDBB13913F9}"/>
                </a:ext>
              </a:extLst>
            </p:cNvPr>
            <p:cNvSpPr/>
            <p:nvPr/>
          </p:nvSpPr>
          <p:spPr>
            <a:xfrm>
              <a:off x="10336394" y="2643017"/>
              <a:ext cx="130523" cy="130523"/>
            </a:xfrm>
            <a:prstGeom prst="ellipse">
              <a:avLst/>
            </a:prstGeom>
            <a:solidFill>
              <a:srgbClr val="86A9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10" name="מלבן 9">
            <a:extLst>
              <a:ext uri="{FF2B5EF4-FFF2-40B4-BE49-F238E27FC236}">
                <a16:creationId xmlns:a16="http://schemas.microsoft.com/office/drawing/2014/main" id="{382FCD9C-38A0-BA4A-B1AC-A4E6F5909DF1}"/>
              </a:ext>
            </a:extLst>
          </p:cNvPr>
          <p:cNvSpPr/>
          <p:nvPr/>
        </p:nvSpPr>
        <p:spPr>
          <a:xfrm>
            <a:off x="2076969" y="1882841"/>
            <a:ext cx="4698131" cy="3163023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20A2B09-FA51-933E-40C3-FBAEF0147255}"/>
              </a:ext>
            </a:extLst>
          </p:cNvPr>
          <p:cNvSpPr txBox="1"/>
          <p:nvPr/>
        </p:nvSpPr>
        <p:spPr>
          <a:xfrm>
            <a:off x="2413327" y="3270073"/>
            <a:ext cx="4358971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 rtl="1" fontAlgn="base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4"/>
              </a:rPr>
              <a:t>למידה פעילה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- השתמשו</a:t>
            </a: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 במגוון שיטות להצגה ותרגול: הרצאה, דיון, הדגמה, ניתוח מקרה, עבודה בקבוצות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3FDFADF-F99E-A82B-DFEF-3186EC38A6DC}"/>
              </a:ext>
            </a:extLst>
          </p:cNvPr>
          <p:cNvSpPr txBox="1"/>
          <p:nvPr/>
        </p:nvSpPr>
        <p:spPr>
          <a:xfrm>
            <a:off x="2413327" y="2404428"/>
            <a:ext cx="4358971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 rtl="1" fontAlgn="base">
              <a:lnSpc>
                <a:spcPts val="24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הצגת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הנושאים</a:t>
            </a: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 המרכזיים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שיילמדו בשיעור (ידע ומיומנויות)</a:t>
            </a:r>
            <a:endParaRPr lang="he-IL" b="0" i="0" dirty="0">
              <a:solidFill>
                <a:srgbClr val="000000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5" name="כותרת 10">
            <a:extLst>
              <a:ext uri="{FF2B5EF4-FFF2-40B4-BE49-F238E27FC236}">
                <a16:creationId xmlns:a16="http://schemas.microsoft.com/office/drawing/2014/main" id="{D4EC2CB4-1F50-0E00-1DB9-50C35DCB990F}"/>
              </a:ext>
            </a:extLst>
          </p:cNvPr>
          <p:cNvSpPr txBox="1">
            <a:spLocks/>
          </p:cNvSpPr>
          <p:nvPr/>
        </p:nvSpPr>
        <p:spPr>
          <a:xfrm>
            <a:off x="1822501" y="1614479"/>
            <a:ext cx="3862225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ידע ומיומנויות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FF21D76C-CACD-4778-222D-A29FCD059B7A}"/>
              </a:ext>
            </a:extLst>
          </p:cNvPr>
          <p:cNvGrpSpPr/>
          <p:nvPr/>
        </p:nvGrpSpPr>
        <p:grpSpPr>
          <a:xfrm>
            <a:off x="5842812" y="1177609"/>
            <a:ext cx="1056576" cy="1039313"/>
            <a:chOff x="656243" y="1775864"/>
            <a:chExt cx="1056576" cy="1039313"/>
          </a:xfrm>
        </p:grpSpPr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D345F840-CEF5-FD8F-30E3-E79F902061DE}"/>
                </a:ext>
              </a:extLst>
            </p:cNvPr>
            <p:cNvSpPr/>
            <p:nvPr/>
          </p:nvSpPr>
          <p:spPr>
            <a:xfrm>
              <a:off x="711006" y="1813364"/>
              <a:ext cx="1001813" cy="1001813"/>
            </a:xfrm>
            <a:prstGeom prst="ellipse">
              <a:avLst/>
            </a:prstGeom>
            <a:solidFill>
              <a:srgbClr val="CFDDE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235DDC6B-09BD-3D46-BBC3-8A2400F22C39}"/>
                </a:ext>
              </a:extLst>
            </p:cNvPr>
            <p:cNvSpPr txBox="1"/>
            <p:nvPr/>
          </p:nvSpPr>
          <p:spPr>
            <a:xfrm>
              <a:off x="810800" y="1945272"/>
              <a:ext cx="689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 rtl="1">
                <a:lnSpc>
                  <a:spcPct val="100000"/>
                </a:lnSpc>
                <a:buNone/>
              </a:pPr>
              <a:r>
                <a:rPr lang="he-IL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rPr>
                <a:t>02</a:t>
              </a:r>
              <a:endParaRPr lang="en-US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endParaRPr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CF483986-7C17-992A-76CD-69A45503443D}"/>
                </a:ext>
              </a:extLst>
            </p:cNvPr>
            <p:cNvSpPr/>
            <p:nvPr/>
          </p:nvSpPr>
          <p:spPr>
            <a:xfrm>
              <a:off x="656243" y="1775864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DD8FFFF1-7222-0493-66B2-1308CAC0D01E}"/>
              </a:ext>
            </a:extLst>
          </p:cNvPr>
          <p:cNvGrpSpPr/>
          <p:nvPr/>
        </p:nvGrpSpPr>
        <p:grpSpPr>
          <a:xfrm>
            <a:off x="5935982" y="2555449"/>
            <a:ext cx="130523" cy="992893"/>
            <a:chOff x="10336394" y="2214540"/>
            <a:chExt cx="130523" cy="992893"/>
          </a:xfrm>
        </p:grpSpPr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1596F1E1-8771-FBF7-0B4F-040F7F9FB54D}"/>
                </a:ext>
              </a:extLst>
            </p:cNvPr>
            <p:cNvCxnSpPr>
              <a:cxnSpLocks/>
              <a:stCxn id="23" idx="0"/>
              <a:endCxn id="24" idx="0"/>
            </p:cNvCxnSpPr>
            <p:nvPr/>
          </p:nvCxnSpPr>
          <p:spPr>
            <a:xfrm>
              <a:off x="10401656" y="2214540"/>
              <a:ext cx="0" cy="862370"/>
            </a:xfrm>
            <a:prstGeom prst="line">
              <a:avLst/>
            </a:prstGeom>
            <a:ln>
              <a:solidFill>
                <a:srgbClr val="86A9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אליפסה 22">
              <a:extLst>
                <a:ext uri="{FF2B5EF4-FFF2-40B4-BE49-F238E27FC236}">
                  <a16:creationId xmlns:a16="http://schemas.microsoft.com/office/drawing/2014/main" id="{7551E168-498D-F163-AE0E-40F59253E041}"/>
                </a:ext>
              </a:extLst>
            </p:cNvPr>
            <p:cNvSpPr/>
            <p:nvPr/>
          </p:nvSpPr>
          <p:spPr>
            <a:xfrm>
              <a:off x="10336394" y="2214540"/>
              <a:ext cx="130523" cy="130523"/>
            </a:xfrm>
            <a:prstGeom prst="ellipse">
              <a:avLst/>
            </a:prstGeom>
            <a:solidFill>
              <a:srgbClr val="86A9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אליפסה 23">
              <a:extLst>
                <a:ext uri="{FF2B5EF4-FFF2-40B4-BE49-F238E27FC236}">
                  <a16:creationId xmlns:a16="http://schemas.microsoft.com/office/drawing/2014/main" id="{383277FA-166C-C363-39F8-1AEE4C118826}"/>
                </a:ext>
              </a:extLst>
            </p:cNvPr>
            <p:cNvSpPr/>
            <p:nvPr/>
          </p:nvSpPr>
          <p:spPr>
            <a:xfrm>
              <a:off x="10336394" y="3076910"/>
              <a:ext cx="130523" cy="130523"/>
            </a:xfrm>
            <a:prstGeom prst="ellipse">
              <a:avLst/>
            </a:prstGeom>
            <a:solidFill>
              <a:srgbClr val="86A9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9DB1AF6B-7483-4F93-E260-9FE192F99530}"/>
              </a:ext>
            </a:extLst>
          </p:cNvPr>
          <p:cNvGrpSpPr/>
          <p:nvPr/>
        </p:nvGrpSpPr>
        <p:grpSpPr>
          <a:xfrm>
            <a:off x="2784218" y="5258230"/>
            <a:ext cx="1599770" cy="1599770"/>
            <a:chOff x="3627794" y="2256422"/>
            <a:chExt cx="3929190" cy="3929190"/>
          </a:xfrm>
        </p:grpSpPr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4BFA6E46-3A1F-80F2-73FD-F986DC3A489A}"/>
                </a:ext>
              </a:extLst>
            </p:cNvPr>
            <p:cNvSpPr/>
            <p:nvPr/>
          </p:nvSpPr>
          <p:spPr>
            <a:xfrm>
              <a:off x="3627794" y="2256422"/>
              <a:ext cx="3929190" cy="3929190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ot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3FECF90B-D457-E2BA-DD87-C00B83A05908}"/>
                </a:ext>
              </a:extLst>
            </p:cNvPr>
            <p:cNvSpPr/>
            <p:nvPr/>
          </p:nvSpPr>
          <p:spPr>
            <a:xfrm>
              <a:off x="3899755" y="2532244"/>
              <a:ext cx="3392113" cy="3392113"/>
            </a:xfrm>
            <a:prstGeom prst="ellipse">
              <a:avLst/>
            </a:prstGeom>
            <a:noFill/>
            <a:ln>
              <a:solidFill>
                <a:srgbClr val="4D7A69"/>
              </a:solidFill>
              <a:prstDash val="sysDash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8" name="מלבן 27">
            <a:extLst>
              <a:ext uri="{FF2B5EF4-FFF2-40B4-BE49-F238E27FC236}">
                <a16:creationId xmlns:a16="http://schemas.microsoft.com/office/drawing/2014/main" id="{999DB9F4-784A-50D8-A370-773DFA03AF37}"/>
              </a:ext>
            </a:extLst>
          </p:cNvPr>
          <p:cNvSpPr/>
          <p:nvPr/>
        </p:nvSpPr>
        <p:spPr>
          <a:xfrm>
            <a:off x="161490" y="4742324"/>
            <a:ext cx="3597712" cy="1514823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grpSp>
        <p:nvGrpSpPr>
          <p:cNvPr id="31" name="גרפיקה 61">
            <a:extLst>
              <a:ext uri="{FF2B5EF4-FFF2-40B4-BE49-F238E27FC236}">
                <a16:creationId xmlns:a16="http://schemas.microsoft.com/office/drawing/2014/main" id="{49717FA0-5CE5-306A-5467-C2BE4308252E}"/>
              </a:ext>
            </a:extLst>
          </p:cNvPr>
          <p:cNvGrpSpPr/>
          <p:nvPr/>
        </p:nvGrpSpPr>
        <p:grpSpPr>
          <a:xfrm>
            <a:off x="3460038" y="5632847"/>
            <a:ext cx="253260" cy="784820"/>
            <a:chOff x="4156588" y="4394960"/>
            <a:chExt cx="475485" cy="1473464"/>
          </a:xfrm>
          <a:solidFill>
            <a:srgbClr val="9DB6AD"/>
          </a:solidFill>
        </p:grpSpPr>
        <p:sp>
          <p:nvSpPr>
            <p:cNvPr id="32" name="צורה חופשית: צורה 31">
              <a:extLst>
                <a:ext uri="{FF2B5EF4-FFF2-40B4-BE49-F238E27FC236}">
                  <a16:creationId xmlns:a16="http://schemas.microsoft.com/office/drawing/2014/main" id="{068915D6-2FF2-7A9F-1C91-24018B6D44BD}"/>
                </a:ext>
              </a:extLst>
            </p:cNvPr>
            <p:cNvSpPr/>
            <p:nvPr/>
          </p:nvSpPr>
          <p:spPr>
            <a:xfrm>
              <a:off x="4212211" y="5505393"/>
              <a:ext cx="364219" cy="363031"/>
            </a:xfrm>
            <a:custGeom>
              <a:avLst/>
              <a:gdLst>
                <a:gd name="connsiteX0" fmla="*/ 182110 w 364219"/>
                <a:gd name="connsiteY0" fmla="*/ 0 h 363031"/>
                <a:gd name="connsiteX1" fmla="*/ 0 w 364219"/>
                <a:gd name="connsiteY1" fmla="*/ 182110 h 363031"/>
                <a:gd name="connsiteX2" fmla="*/ 364220 w 364219"/>
                <a:gd name="connsiteY2" fmla="*/ 182107 h 363031"/>
                <a:gd name="connsiteX3" fmla="*/ 182110 w 364219"/>
                <a:gd name="connsiteY3" fmla="*/ 0 h 36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219" h="363031">
                  <a:moveTo>
                    <a:pt x="182110" y="0"/>
                  </a:moveTo>
                  <a:cubicBezTo>
                    <a:pt x="81693" y="0"/>
                    <a:pt x="0" y="81693"/>
                    <a:pt x="0" y="182110"/>
                  </a:cubicBezTo>
                  <a:cubicBezTo>
                    <a:pt x="9154" y="423371"/>
                    <a:pt x="355103" y="423308"/>
                    <a:pt x="364220" y="182107"/>
                  </a:cubicBezTo>
                  <a:cubicBezTo>
                    <a:pt x="364220" y="81693"/>
                    <a:pt x="282524" y="0"/>
                    <a:pt x="182110" y="0"/>
                  </a:cubicBezTo>
                  <a:close/>
                </a:path>
              </a:pathLst>
            </a:custGeom>
            <a:grpFill/>
            <a:ln w="287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" name="צורה חופשית: צורה 32">
              <a:extLst>
                <a:ext uri="{FF2B5EF4-FFF2-40B4-BE49-F238E27FC236}">
                  <a16:creationId xmlns:a16="http://schemas.microsoft.com/office/drawing/2014/main" id="{3314C94C-D852-D27D-F18F-24B0C49D5C6E}"/>
                </a:ext>
              </a:extLst>
            </p:cNvPr>
            <p:cNvSpPr/>
            <p:nvPr/>
          </p:nvSpPr>
          <p:spPr>
            <a:xfrm>
              <a:off x="4156588" y="4394960"/>
              <a:ext cx="475485" cy="1010942"/>
            </a:xfrm>
            <a:custGeom>
              <a:avLst/>
              <a:gdLst>
                <a:gd name="connsiteX0" fmla="*/ 419756 w 475485"/>
                <a:gd name="connsiteY0" fmla="*/ 84096 h 1010942"/>
                <a:gd name="connsiteX1" fmla="*/ 55726 w 475485"/>
                <a:gd name="connsiteY1" fmla="*/ 84102 h 1010942"/>
                <a:gd name="connsiteX2" fmla="*/ 3583 w 475485"/>
                <a:gd name="connsiteY2" fmla="*/ 277962 h 1010942"/>
                <a:gd name="connsiteX3" fmla="*/ 113745 w 475485"/>
                <a:gd name="connsiteY3" fmla="*/ 907510 h 1010942"/>
                <a:gd name="connsiteX4" fmla="*/ 361717 w 475485"/>
                <a:gd name="connsiteY4" fmla="*/ 907515 h 1010942"/>
                <a:gd name="connsiteX5" fmla="*/ 471902 w 475485"/>
                <a:gd name="connsiteY5" fmla="*/ 277962 h 1010942"/>
                <a:gd name="connsiteX6" fmla="*/ 419756 w 475485"/>
                <a:gd name="connsiteY6" fmla="*/ 84096 h 101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485" h="1010942">
                  <a:moveTo>
                    <a:pt x="419756" y="84096"/>
                  </a:moveTo>
                  <a:cubicBezTo>
                    <a:pt x="329387" y="-28006"/>
                    <a:pt x="146133" y="-28060"/>
                    <a:pt x="55726" y="84102"/>
                  </a:cubicBezTo>
                  <a:cubicBezTo>
                    <a:pt x="10455" y="137997"/>
                    <a:pt x="-8551" y="208657"/>
                    <a:pt x="3583" y="277962"/>
                  </a:cubicBezTo>
                  <a:cubicBezTo>
                    <a:pt x="39766" y="484695"/>
                    <a:pt x="90829" y="776471"/>
                    <a:pt x="113745" y="907510"/>
                  </a:cubicBezTo>
                  <a:cubicBezTo>
                    <a:pt x="139422" y="1045441"/>
                    <a:pt x="336072" y="1045398"/>
                    <a:pt x="361717" y="907515"/>
                  </a:cubicBezTo>
                  <a:lnTo>
                    <a:pt x="471902" y="277962"/>
                  </a:lnTo>
                  <a:cubicBezTo>
                    <a:pt x="484036" y="208660"/>
                    <a:pt x="465030" y="137997"/>
                    <a:pt x="419756" y="84096"/>
                  </a:cubicBezTo>
                  <a:close/>
                </a:path>
              </a:pathLst>
            </a:custGeom>
            <a:grpFill/>
            <a:ln w="287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CFA4E785-8864-3E30-3907-D42D0A2C42AE}"/>
              </a:ext>
            </a:extLst>
          </p:cNvPr>
          <p:cNvSpPr txBox="1"/>
          <p:nvPr/>
        </p:nvSpPr>
        <p:spPr>
          <a:xfrm>
            <a:off x="530626" y="5005395"/>
            <a:ext cx="3676429" cy="992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 algn="r" rtl="1" fontAlgn="base">
              <a:lnSpc>
                <a:spcPts val="2400"/>
              </a:lnSpc>
              <a:buNone/>
            </a:pPr>
            <a:r>
              <a:rPr lang="he-IL" sz="1600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מחקרים מצביעים על כך שלמידה פעילה אפקטיבית יותר מהמודליים המסורתיים של למידה פרונטלית</a:t>
            </a:r>
          </a:p>
        </p:txBody>
      </p:sp>
      <p:sp>
        <p:nvSpPr>
          <p:cNvPr id="42" name="כותרת 10">
            <a:extLst>
              <a:ext uri="{FF2B5EF4-FFF2-40B4-BE49-F238E27FC236}">
                <a16:creationId xmlns:a16="http://schemas.microsoft.com/office/drawing/2014/main" id="{764C7E4C-57D9-7846-593C-89205B458C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8521" y="984332"/>
            <a:ext cx="149128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פתיחה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8D1047A9-4C8F-D4F5-E039-414BAF4802BB}"/>
              </a:ext>
            </a:extLst>
          </p:cNvPr>
          <p:cNvGrpSpPr/>
          <p:nvPr/>
        </p:nvGrpSpPr>
        <p:grpSpPr>
          <a:xfrm>
            <a:off x="10012655" y="920554"/>
            <a:ext cx="1056576" cy="1039313"/>
            <a:chOff x="7157427" y="1699457"/>
            <a:chExt cx="1056576" cy="1039313"/>
          </a:xfrm>
        </p:grpSpPr>
        <p:grpSp>
          <p:nvGrpSpPr>
            <p:cNvPr id="49" name="קבוצה 48">
              <a:extLst>
                <a:ext uri="{FF2B5EF4-FFF2-40B4-BE49-F238E27FC236}">
                  <a16:creationId xmlns:a16="http://schemas.microsoft.com/office/drawing/2014/main" id="{27DFD231-6A27-A91C-A99A-133EB1BA75CA}"/>
                </a:ext>
              </a:extLst>
            </p:cNvPr>
            <p:cNvGrpSpPr/>
            <p:nvPr/>
          </p:nvGrpSpPr>
          <p:grpSpPr>
            <a:xfrm>
              <a:off x="7212190" y="1736957"/>
              <a:ext cx="1001813" cy="1001813"/>
              <a:chOff x="7212190" y="1736957"/>
              <a:chExt cx="1001813" cy="1001813"/>
            </a:xfrm>
          </p:grpSpPr>
          <p:sp>
            <p:nvSpPr>
              <p:cNvPr id="51" name="אליפסה 50">
                <a:extLst>
                  <a:ext uri="{FF2B5EF4-FFF2-40B4-BE49-F238E27FC236}">
                    <a16:creationId xmlns:a16="http://schemas.microsoft.com/office/drawing/2014/main" id="{6F15B3EC-4B72-7D1A-93B4-D222F7FF7301}"/>
                  </a:ext>
                </a:extLst>
              </p:cNvPr>
              <p:cNvSpPr/>
              <p:nvPr/>
            </p:nvSpPr>
            <p:spPr>
              <a:xfrm>
                <a:off x="7212190" y="1736957"/>
                <a:ext cx="1001813" cy="1001813"/>
              </a:xfrm>
              <a:prstGeom prst="ellipse">
                <a:avLst/>
              </a:prstGeom>
              <a:solidFill>
                <a:srgbClr val="CFDDE9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52" name="תיבת טקסט 51">
                <a:extLst>
                  <a:ext uri="{FF2B5EF4-FFF2-40B4-BE49-F238E27FC236}">
                    <a16:creationId xmlns:a16="http://schemas.microsoft.com/office/drawing/2014/main" id="{772B6E23-ABFA-1C62-B02F-F2B0DDDD3FC0}"/>
                  </a:ext>
                </a:extLst>
              </p:cNvPr>
              <p:cNvSpPr txBox="1"/>
              <p:nvPr/>
            </p:nvSpPr>
            <p:spPr>
              <a:xfrm>
                <a:off x="7311984" y="1868865"/>
                <a:ext cx="68917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r" rtl="1">
                  <a:lnSpc>
                    <a:spcPct val="100000"/>
                  </a:lnSpc>
                  <a:buNone/>
                </a:pPr>
                <a:r>
                  <a:rPr lang="he-IL" sz="4000" b="1" dirty="0">
                    <a:solidFill>
                      <a:schemeClr val="bg1"/>
                    </a:solidFill>
                    <a:latin typeface="Assistant ExtraLight" panose="00000300000000000000" pitchFamily="2" charset="-79"/>
                    <a:cs typeface="Assistant ExtraLight" panose="00000300000000000000" pitchFamily="2" charset="-79"/>
                  </a:rPr>
                  <a:t>01</a:t>
                </a:r>
                <a:endParaRPr lang="en-US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endParaRPr>
              </a:p>
            </p:txBody>
          </p:sp>
        </p:grpSp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D7ADD2F5-6B80-D926-2A45-D63CF51BD4D3}"/>
                </a:ext>
              </a:extLst>
            </p:cNvPr>
            <p:cNvSpPr/>
            <p:nvPr/>
          </p:nvSpPr>
          <p:spPr>
            <a:xfrm>
              <a:off x="7157427" y="1699457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54" name="גרפיקה 53">
            <a:hlinkClick r:id="rId5" action="ppaction://hlinksldjump"/>
            <a:extLst>
              <a:ext uri="{FF2B5EF4-FFF2-40B4-BE49-F238E27FC236}">
                <a16:creationId xmlns:a16="http://schemas.microsoft.com/office/drawing/2014/main" id="{34D440E7-B01E-2DC9-85AA-42ADB38FD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472396C5-C886-8733-39BB-D7A7373703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86E41-159F-C047-35A5-8A078EFC33CE}"/>
              </a:ext>
            </a:extLst>
          </p:cNvPr>
          <p:cNvSpPr txBox="1"/>
          <p:nvPr/>
        </p:nvSpPr>
        <p:spPr>
          <a:xfrm>
            <a:off x="-161249" y="5839431"/>
            <a:ext cx="3489665" cy="35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 algn="r" rtl="1" fontAlgn="base">
              <a:lnSpc>
                <a:spcPts val="2400"/>
              </a:lnSpc>
              <a:buNone/>
            </a:pPr>
            <a:r>
              <a:rPr lang="he-IL" sz="1100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לדוגמאות למחקרים בנושא – לחצו </a:t>
            </a:r>
            <a:r>
              <a:rPr lang="he-IL" sz="1100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  <a:hlinkClick r:id="rId9"/>
              </a:rPr>
              <a:t>כאן</a:t>
            </a:r>
            <a:endParaRPr lang="he-IL" sz="1100" b="0" i="0" dirty="0">
              <a:solidFill>
                <a:srgbClr val="000000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86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D5506E6-F6AE-5DB3-3850-A8DB7388073F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0000"/>
              </a:lnSpc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2. מבנה השיעור</a:t>
            </a:r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9611FEA-95ED-9515-1E8C-74D4339B8D05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>
            <a:extLst>
              <a:ext uri="{FF2B5EF4-FFF2-40B4-BE49-F238E27FC236}">
                <a16:creationId xmlns:a16="http://schemas.microsoft.com/office/drawing/2014/main" id="{51CC4B83-4D00-A4F7-663D-5A4AD23A6D4B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709C68B-0934-70D7-ACF9-3812FAFF5EAE}"/>
              </a:ext>
            </a:extLst>
          </p:cNvPr>
          <p:cNvSpPr/>
          <p:nvPr/>
        </p:nvSpPr>
        <p:spPr>
          <a:xfrm>
            <a:off x="1399832" y="2246794"/>
            <a:ext cx="5955460" cy="3747032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 fontAlgn="base">
              <a:lnSpc>
                <a:spcPct val="100000"/>
              </a:lnSpc>
            </a:pPr>
            <a:endParaRPr lang="he-IL" b="0" i="0" dirty="0">
              <a:solidFill>
                <a:srgbClr val="000000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3" name="כותרת 10">
            <a:extLst>
              <a:ext uri="{FF2B5EF4-FFF2-40B4-BE49-F238E27FC236}">
                <a16:creationId xmlns:a16="http://schemas.microsoft.com/office/drawing/2014/main" id="{F09EDC37-1091-25AA-77B8-F9F15A913CD9}"/>
              </a:ext>
            </a:extLst>
          </p:cNvPr>
          <p:cNvSpPr txBox="1">
            <a:spLocks/>
          </p:cNvSpPr>
          <p:nvPr/>
        </p:nvSpPr>
        <p:spPr>
          <a:xfrm>
            <a:off x="1985357" y="1980712"/>
            <a:ext cx="452569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סיכום והערכה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2C681528-34DD-34EA-A502-4644CC672C9A}"/>
              </a:ext>
            </a:extLst>
          </p:cNvPr>
          <p:cNvGrpSpPr/>
          <p:nvPr/>
        </p:nvGrpSpPr>
        <p:grpSpPr>
          <a:xfrm>
            <a:off x="6608939" y="1597256"/>
            <a:ext cx="1056576" cy="1039313"/>
            <a:chOff x="656243" y="1775864"/>
            <a:chExt cx="1056576" cy="1039313"/>
          </a:xfrm>
        </p:grpSpPr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1472335B-8038-50D1-7DE4-2AC54D669D3E}"/>
                </a:ext>
              </a:extLst>
            </p:cNvPr>
            <p:cNvSpPr/>
            <p:nvPr/>
          </p:nvSpPr>
          <p:spPr>
            <a:xfrm>
              <a:off x="711006" y="1813364"/>
              <a:ext cx="1001813" cy="1001813"/>
            </a:xfrm>
            <a:prstGeom prst="ellipse">
              <a:avLst/>
            </a:prstGeom>
            <a:solidFill>
              <a:srgbClr val="CFDDE9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DB835CE4-D968-5D2E-9033-AEE508B34893}"/>
                </a:ext>
              </a:extLst>
            </p:cNvPr>
            <p:cNvSpPr txBox="1"/>
            <p:nvPr/>
          </p:nvSpPr>
          <p:spPr>
            <a:xfrm>
              <a:off x="810800" y="1945272"/>
              <a:ext cx="689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r" rtl="1">
                <a:lnSpc>
                  <a:spcPct val="100000"/>
                </a:lnSpc>
                <a:buNone/>
              </a:pPr>
              <a:r>
                <a:rPr lang="he-IL" sz="4000" b="1" dirty="0">
                  <a:solidFill>
                    <a:schemeClr val="bg1"/>
                  </a:solidFill>
                  <a:latin typeface="Assistant ExtraLight" panose="00000300000000000000" pitchFamily="2" charset="-79"/>
                  <a:cs typeface="Assistant ExtraLight" panose="00000300000000000000" pitchFamily="2" charset="-79"/>
                </a:rPr>
                <a:t>03</a:t>
              </a:r>
              <a:endParaRPr lang="en-US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3BF1371C-2C77-698F-DA76-D5D9B0CCB1A7}"/>
                </a:ext>
              </a:extLst>
            </p:cNvPr>
            <p:cNvSpPr/>
            <p:nvPr/>
          </p:nvSpPr>
          <p:spPr>
            <a:xfrm>
              <a:off x="656243" y="1775864"/>
              <a:ext cx="1001813" cy="1001813"/>
            </a:xfrm>
            <a:prstGeom prst="ellipse">
              <a:avLst/>
            </a:prstGeom>
            <a:noFill/>
            <a:ln>
              <a:solidFill>
                <a:srgbClr val="86A9C8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69E39B4-067F-8832-B56A-8A8393608D1A}"/>
              </a:ext>
            </a:extLst>
          </p:cNvPr>
          <p:cNvSpPr txBox="1"/>
          <p:nvPr/>
        </p:nvSpPr>
        <p:spPr>
          <a:xfrm>
            <a:off x="1686771" y="3265815"/>
            <a:ext cx="5617845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 algn="r" rtl="1" fontAlgn="base">
              <a:lnSpc>
                <a:spcPts val="2400"/>
              </a:lnSpc>
              <a:buNone/>
            </a:pPr>
            <a:r>
              <a:rPr lang="he-IL" b="1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פעילות "שלוש-שתיים-אחד": </a:t>
            </a:r>
            <a:br>
              <a:rPr lang="en-US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בקשה מהסטודנטים לרשום 3 דברים שלמדו, </a:t>
            </a:r>
          </a:p>
          <a:p>
            <a:pPr marL="914400" lvl="2" indent="0" algn="r" rtl="1" fontAlgn="base">
              <a:lnSpc>
                <a:spcPts val="2400"/>
              </a:lnSpc>
              <a:buNone/>
            </a:pP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2 שאלות שנותרו להם, ורעיון 1 שהם לוקחים מהשיעור 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41881922-0134-4FE7-82EA-7C78ACC7F590}"/>
              </a:ext>
            </a:extLst>
          </p:cNvPr>
          <p:cNvSpPr txBox="1"/>
          <p:nvPr/>
        </p:nvSpPr>
        <p:spPr>
          <a:xfrm>
            <a:off x="1686771" y="4503437"/>
            <a:ext cx="5617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 rtl="1" fontAlgn="base">
              <a:lnSpc>
                <a:spcPct val="10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הצגת מטלה שבועית* קצרה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 (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2"/>
              </a:rPr>
              <a:t>הערכה תהליכית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)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ACC8A5A8-34CB-6127-F0C5-BC4F13ECA588}"/>
              </a:ext>
            </a:extLst>
          </p:cNvPr>
          <p:cNvSpPr txBox="1"/>
          <p:nvPr/>
        </p:nvSpPr>
        <p:spPr>
          <a:xfrm>
            <a:off x="1546763" y="5110887"/>
            <a:ext cx="5617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אין חובה לייצר מטלה שבועית, העיקר שבמהלך הקורס תהיה מטלה תהליכית ולא רק הערכה מסכמת (דוגמת מבחן שמהווה 100% מציון הקורס)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E846DA40-E29B-2B4D-F513-6DFAF824AB6C}"/>
              </a:ext>
            </a:extLst>
          </p:cNvPr>
          <p:cNvSpPr txBox="1"/>
          <p:nvPr/>
        </p:nvSpPr>
        <p:spPr>
          <a:xfrm>
            <a:off x="1290802" y="27792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 rtl="1" fontAlgn="base">
              <a:lnSpc>
                <a:spcPct val="100000"/>
              </a:lnSpc>
            </a:pPr>
            <a:r>
              <a:rPr lang="he-IL" b="0" i="0" dirty="0">
                <a:solidFill>
                  <a:srgbClr val="000000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חזרה על נקודות מרכזיות או מושגי מפתח מהשיעור</a:t>
            </a:r>
          </a:p>
        </p:txBody>
      </p: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72CACF9B-8748-6A6B-804D-CDFDC4873D62}"/>
              </a:ext>
            </a:extLst>
          </p:cNvPr>
          <p:cNvGrpSpPr/>
          <p:nvPr/>
        </p:nvGrpSpPr>
        <p:grpSpPr>
          <a:xfrm>
            <a:off x="6543678" y="2936990"/>
            <a:ext cx="130523" cy="1816374"/>
            <a:chOff x="10336394" y="2428699"/>
            <a:chExt cx="130523" cy="1816374"/>
          </a:xfrm>
        </p:grpSpPr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C09D817E-DFB6-543C-AD74-C8F2D00CEC98}"/>
                </a:ext>
              </a:extLst>
            </p:cNvPr>
            <p:cNvCxnSpPr>
              <a:cxnSpLocks/>
              <a:endCxn id="45" idx="4"/>
            </p:cNvCxnSpPr>
            <p:nvPr/>
          </p:nvCxnSpPr>
          <p:spPr>
            <a:xfrm>
              <a:off x="10401655" y="2548939"/>
              <a:ext cx="1" cy="1696134"/>
            </a:xfrm>
            <a:prstGeom prst="line">
              <a:avLst/>
            </a:prstGeom>
            <a:ln>
              <a:solidFill>
                <a:srgbClr val="86A9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אליפסה 40">
              <a:extLst>
                <a:ext uri="{FF2B5EF4-FFF2-40B4-BE49-F238E27FC236}">
                  <a16:creationId xmlns:a16="http://schemas.microsoft.com/office/drawing/2014/main" id="{0B24D3A3-9764-E89A-3E76-2EA9CCE69D82}"/>
                </a:ext>
              </a:extLst>
            </p:cNvPr>
            <p:cNvSpPr/>
            <p:nvPr/>
          </p:nvSpPr>
          <p:spPr>
            <a:xfrm>
              <a:off x="10336394" y="2428699"/>
              <a:ext cx="130523" cy="130523"/>
            </a:xfrm>
            <a:prstGeom prst="ellipse">
              <a:avLst/>
            </a:prstGeom>
            <a:solidFill>
              <a:srgbClr val="86A9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2" name="אליפסה 41">
              <a:extLst>
                <a:ext uri="{FF2B5EF4-FFF2-40B4-BE49-F238E27FC236}">
                  <a16:creationId xmlns:a16="http://schemas.microsoft.com/office/drawing/2014/main" id="{1F68F8C9-AEA2-67F4-5CAD-A490F327CB5C}"/>
                </a:ext>
              </a:extLst>
            </p:cNvPr>
            <p:cNvSpPr/>
            <p:nvPr/>
          </p:nvSpPr>
          <p:spPr>
            <a:xfrm>
              <a:off x="10336394" y="2907786"/>
              <a:ext cx="130523" cy="130523"/>
            </a:xfrm>
            <a:prstGeom prst="ellipse">
              <a:avLst/>
            </a:prstGeom>
            <a:solidFill>
              <a:srgbClr val="86A9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741141AA-82E3-C6DD-01F3-DAFD3F583BBE}"/>
                </a:ext>
              </a:extLst>
            </p:cNvPr>
            <p:cNvSpPr/>
            <p:nvPr/>
          </p:nvSpPr>
          <p:spPr>
            <a:xfrm>
              <a:off x="10336394" y="4114550"/>
              <a:ext cx="130523" cy="130523"/>
            </a:xfrm>
            <a:prstGeom prst="ellipse">
              <a:avLst/>
            </a:prstGeom>
            <a:solidFill>
              <a:srgbClr val="86A9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pic>
        <p:nvPicPr>
          <p:cNvPr id="69" name="גרפיקה 68">
            <a:extLst>
              <a:ext uri="{FF2B5EF4-FFF2-40B4-BE49-F238E27FC236}">
                <a16:creationId xmlns:a16="http://schemas.microsoft.com/office/drawing/2014/main" id="{FD6B7F76-ED80-73C8-7F5B-B1273874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074" y="264160"/>
            <a:ext cx="536770" cy="536770"/>
          </a:xfrm>
          <a:prstGeom prst="rect">
            <a:avLst/>
          </a:prstGeom>
        </p:spPr>
      </p:pic>
      <p:pic>
        <p:nvPicPr>
          <p:cNvPr id="75" name="גרפיקה 74">
            <a:hlinkClick r:id="rId5" action="ppaction://hlinksldjump"/>
            <a:extLst>
              <a:ext uri="{FF2B5EF4-FFF2-40B4-BE49-F238E27FC236}">
                <a16:creationId xmlns:a16="http://schemas.microsoft.com/office/drawing/2014/main" id="{A3492993-A9FB-6BD4-1786-0D200BAF6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76" name="תמונה 75">
            <a:extLst>
              <a:ext uri="{FF2B5EF4-FFF2-40B4-BE49-F238E27FC236}">
                <a16:creationId xmlns:a16="http://schemas.microsoft.com/office/drawing/2014/main" id="{39401693-76A7-24BC-F7AB-54901A4647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  <p:grpSp>
        <p:nvGrpSpPr>
          <p:cNvPr id="20" name="קבוצה 37">
            <a:extLst>
              <a:ext uri="{FF2B5EF4-FFF2-40B4-BE49-F238E27FC236}">
                <a16:creationId xmlns:a16="http://schemas.microsoft.com/office/drawing/2014/main" id="{9F8C6F39-3BD1-A7E5-ABC6-2992B916FC56}"/>
              </a:ext>
            </a:extLst>
          </p:cNvPr>
          <p:cNvGrpSpPr/>
          <p:nvPr/>
        </p:nvGrpSpPr>
        <p:grpSpPr>
          <a:xfrm>
            <a:off x="8527250" y="1418381"/>
            <a:ext cx="1994448" cy="2750253"/>
            <a:chOff x="9754945" y="2674123"/>
            <a:chExt cx="1994448" cy="2750253"/>
          </a:xfrm>
        </p:grpSpPr>
        <p:sp>
          <p:nvSpPr>
            <p:cNvPr id="22" name="מלבן 38">
              <a:extLst>
                <a:ext uri="{FF2B5EF4-FFF2-40B4-BE49-F238E27FC236}">
                  <a16:creationId xmlns:a16="http://schemas.microsoft.com/office/drawing/2014/main" id="{93787495-616F-9D6E-02A1-4ECB4AF3279C}"/>
                </a:ext>
              </a:extLst>
            </p:cNvPr>
            <p:cNvSpPr/>
            <p:nvPr/>
          </p:nvSpPr>
          <p:spPr>
            <a:xfrm>
              <a:off x="9754945" y="2674123"/>
              <a:ext cx="1994448" cy="27502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6A9C8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לבן 39">
              <a:extLst>
                <a:ext uri="{FF2B5EF4-FFF2-40B4-BE49-F238E27FC236}">
                  <a16:creationId xmlns:a16="http://schemas.microsoft.com/office/drawing/2014/main" id="{23B16009-FCE4-B627-0EAF-42D4E5B8E583}"/>
                </a:ext>
              </a:extLst>
            </p:cNvPr>
            <p:cNvSpPr/>
            <p:nvPr/>
          </p:nvSpPr>
          <p:spPr>
            <a:xfrm>
              <a:off x="9926320" y="2790244"/>
              <a:ext cx="1661683" cy="24732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6A9C8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25" name="תמונה 52">
            <a:extLst>
              <a:ext uri="{FF2B5EF4-FFF2-40B4-BE49-F238E27FC236}">
                <a16:creationId xmlns:a16="http://schemas.microsoft.com/office/drawing/2014/main" id="{7437DCFE-EF98-9FB4-CB42-521E7C76B5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995" t="5128" r="16311" b="1331"/>
          <a:stretch/>
        </p:blipFill>
        <p:spPr>
          <a:xfrm>
            <a:off x="8351357" y="1201670"/>
            <a:ext cx="1766902" cy="24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מלבן 52">
            <a:extLst>
              <a:ext uri="{FF2B5EF4-FFF2-40B4-BE49-F238E27FC236}">
                <a16:creationId xmlns:a16="http://schemas.microsoft.com/office/drawing/2014/main" id="{308A7C39-EBBE-0546-FDDD-D849ECF4F3A8}"/>
              </a:ext>
            </a:extLst>
          </p:cNvPr>
          <p:cNvSpPr/>
          <p:nvPr/>
        </p:nvSpPr>
        <p:spPr>
          <a:xfrm>
            <a:off x="5794846" y="1740964"/>
            <a:ext cx="5099487" cy="4627271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FFD3C1A-223E-A443-1FE8-73BF66E48052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3. השיעור הראשון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FB0230A-B73E-5A4F-51EF-22EEEF47258C}"/>
              </a:ext>
            </a:extLst>
          </p:cNvPr>
          <p:cNvSpPr txBox="1"/>
          <p:nvPr/>
        </p:nvSpPr>
        <p:spPr>
          <a:xfrm>
            <a:off x="9976229" y="2200527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86A9C8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01</a:t>
            </a:r>
            <a:endParaRPr lang="en-US" sz="4000" b="1" dirty="0">
              <a:solidFill>
                <a:srgbClr val="86A9C8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AEE5E6B0-73DB-3E96-8B5D-9C327DCD1278}"/>
              </a:ext>
            </a:extLst>
          </p:cNvPr>
          <p:cNvSpPr txBox="1"/>
          <p:nvPr/>
        </p:nvSpPr>
        <p:spPr>
          <a:xfrm>
            <a:off x="5889730" y="2200527"/>
            <a:ext cx="3742550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הקורס משתלב בתוכנית הלימודים כולה וביחס לשאר הקורסים בתוכנית?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2F6C6731-04D9-065B-24B9-A2694588F5DE}"/>
              </a:ext>
            </a:extLst>
          </p:cNvPr>
          <p:cNvSpPr txBox="1"/>
          <p:nvPr/>
        </p:nvSpPr>
        <p:spPr>
          <a:xfrm>
            <a:off x="10004447" y="3183034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86A9C8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02</a:t>
            </a:r>
            <a:endParaRPr lang="en-US" sz="4000" b="1" dirty="0">
              <a:solidFill>
                <a:srgbClr val="86A9C8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F9BBB9CF-A5A9-3D43-C887-7F8C0B528190}"/>
              </a:ext>
            </a:extLst>
          </p:cNvPr>
          <p:cNvSpPr txBox="1"/>
          <p:nvPr/>
        </p:nvSpPr>
        <p:spPr>
          <a:xfrm>
            <a:off x="5884004" y="3218978"/>
            <a:ext cx="3742550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למה ללמוד את הקורס? </a:t>
            </a:r>
            <a:b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הרלוונטיות שלו לחיי הסטודנטים/</a:t>
            </a:r>
            <a:r>
              <a:rPr lang="he-IL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יות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?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CBA972C8-E0E9-D410-DB2F-39955A5BE266}"/>
              </a:ext>
            </a:extLst>
          </p:cNvPr>
          <p:cNvSpPr txBox="1"/>
          <p:nvPr/>
        </p:nvSpPr>
        <p:spPr>
          <a:xfrm>
            <a:off x="10014833" y="4251861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86A9C8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03</a:t>
            </a:r>
            <a:endParaRPr lang="en-US" sz="4000" b="1" dirty="0">
              <a:solidFill>
                <a:srgbClr val="86A9C8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D7ADAD94-DE72-6D15-DA56-99ACE334CC2C}"/>
              </a:ext>
            </a:extLst>
          </p:cNvPr>
          <p:cNvSpPr txBox="1"/>
          <p:nvPr/>
        </p:nvSpPr>
        <p:spPr>
          <a:xfrm>
            <a:off x="6637610" y="4237429"/>
            <a:ext cx="2994669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הוא הידע ומה הן</a:t>
            </a:r>
            <a: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המיומנויות</a:t>
            </a:r>
            <a: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שיפותחו</a:t>
            </a:r>
            <a: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במהלך הקורס?</a:t>
            </a:r>
            <a:endParaRPr lang="en-US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CA0FBC22-771D-CDC0-EC43-D7AA133F72FA}"/>
              </a:ext>
            </a:extLst>
          </p:cNvPr>
          <p:cNvSpPr txBox="1"/>
          <p:nvPr/>
        </p:nvSpPr>
        <p:spPr>
          <a:xfrm>
            <a:off x="10014833" y="5238174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86A9C8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04</a:t>
            </a:r>
            <a:endParaRPr lang="en-US" sz="4000" b="1" dirty="0">
              <a:solidFill>
                <a:srgbClr val="86A9C8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117A775C-8EB9-445F-FEBD-2D860C4F5BC0}"/>
              </a:ext>
            </a:extLst>
          </p:cNvPr>
          <p:cNvSpPr txBox="1"/>
          <p:nvPr/>
        </p:nvSpPr>
        <p:spPr>
          <a:xfrm>
            <a:off x="7037309" y="5254332"/>
            <a:ext cx="2589244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נראית הערכה </a:t>
            </a:r>
            <a:br>
              <a:rPr lang="en-US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התהליכית בקורס?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7D5CA2D5-67A2-7234-05CC-18B90BA49CAF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605D3C8C-1231-F24C-BBCC-FA47B73D8A0E}"/>
              </a:ext>
            </a:extLst>
          </p:cNvPr>
          <p:cNvCxnSpPr>
            <a:cxnSpLocks/>
          </p:cNvCxnSpPr>
          <p:nvPr/>
        </p:nvCxnSpPr>
        <p:spPr>
          <a:xfrm>
            <a:off x="9804254" y="2313370"/>
            <a:ext cx="0" cy="509025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itle 1">
            <a:extLst>
              <a:ext uri="{FF2B5EF4-FFF2-40B4-BE49-F238E27FC236}">
                <a16:creationId xmlns:a16="http://schemas.microsoft.com/office/drawing/2014/main" id="{2D0837E9-D5DC-1E80-350E-03EA1F85AE44}"/>
              </a:ext>
            </a:extLst>
          </p:cNvPr>
          <p:cNvSpPr txBox="1">
            <a:spLocks/>
          </p:cNvSpPr>
          <p:nvPr/>
        </p:nvSpPr>
        <p:spPr>
          <a:xfrm>
            <a:off x="7413441" y="849296"/>
            <a:ext cx="3480892" cy="128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חשוב שייאמר </a:t>
            </a:r>
            <a:br>
              <a:rPr lang="en-US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בשיעור הראשון?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27E84268-2B67-8A97-327C-96CB790E239F}"/>
              </a:ext>
            </a:extLst>
          </p:cNvPr>
          <p:cNvCxnSpPr>
            <a:cxnSpLocks/>
          </p:cNvCxnSpPr>
          <p:nvPr/>
        </p:nvCxnSpPr>
        <p:spPr>
          <a:xfrm>
            <a:off x="9804254" y="3300437"/>
            <a:ext cx="0" cy="509025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>
            <a:extLst>
              <a:ext uri="{FF2B5EF4-FFF2-40B4-BE49-F238E27FC236}">
                <a16:creationId xmlns:a16="http://schemas.microsoft.com/office/drawing/2014/main" id="{6D110D7D-D291-41D5-A669-82DA3D88E179}"/>
              </a:ext>
            </a:extLst>
          </p:cNvPr>
          <p:cNvCxnSpPr>
            <a:cxnSpLocks/>
          </p:cNvCxnSpPr>
          <p:nvPr/>
        </p:nvCxnSpPr>
        <p:spPr>
          <a:xfrm>
            <a:off x="9830904" y="4363378"/>
            <a:ext cx="0" cy="509025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>
            <a:extLst>
              <a:ext uri="{FF2B5EF4-FFF2-40B4-BE49-F238E27FC236}">
                <a16:creationId xmlns:a16="http://schemas.microsoft.com/office/drawing/2014/main" id="{0D150E12-EE82-FD4B-BFDF-F778CC3E32BB}"/>
              </a:ext>
            </a:extLst>
          </p:cNvPr>
          <p:cNvCxnSpPr>
            <a:cxnSpLocks/>
          </p:cNvCxnSpPr>
          <p:nvPr/>
        </p:nvCxnSpPr>
        <p:spPr>
          <a:xfrm>
            <a:off x="9830904" y="5367021"/>
            <a:ext cx="0" cy="509025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מלבן 18">
            <a:extLst>
              <a:ext uri="{FF2B5EF4-FFF2-40B4-BE49-F238E27FC236}">
                <a16:creationId xmlns:a16="http://schemas.microsoft.com/office/drawing/2014/main" id="{A168A567-CAA5-1CD0-7330-206DB3952078}"/>
              </a:ext>
            </a:extLst>
          </p:cNvPr>
          <p:cNvSpPr/>
          <p:nvPr/>
        </p:nvSpPr>
        <p:spPr>
          <a:xfrm>
            <a:off x="1622198" y="4090494"/>
            <a:ext cx="2803141" cy="449253"/>
          </a:xfrm>
          <a:prstGeom prst="rect">
            <a:avLst/>
          </a:prstGeom>
          <a:solidFill>
            <a:srgbClr val="77CCE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                </a:t>
            </a:r>
            <a:endParaRPr lang="he-I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1754E-885D-EF47-F03F-F1764A51F4F5}"/>
              </a:ext>
            </a:extLst>
          </p:cNvPr>
          <p:cNvSpPr txBox="1">
            <a:spLocks/>
          </p:cNvSpPr>
          <p:nvPr/>
        </p:nvSpPr>
        <p:spPr>
          <a:xfrm>
            <a:off x="2714842" y="3744099"/>
            <a:ext cx="1714358" cy="692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sz="36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המטרה:</a:t>
            </a:r>
            <a:endParaRPr lang="en-US" sz="3600" b="1" dirty="0">
              <a:solidFill>
                <a:srgbClr val="86A9C8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BE38F96-CC26-32EE-9ED1-7FE5B860D221}"/>
              </a:ext>
            </a:extLst>
          </p:cNvPr>
          <p:cNvSpPr txBox="1"/>
          <p:nvPr/>
        </p:nvSpPr>
        <p:spPr>
          <a:xfrm>
            <a:off x="-189722" y="4564644"/>
            <a:ext cx="4086298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ts val="2400"/>
              </a:lnSpc>
            </a:pPr>
            <a:r>
              <a:rPr lang="he-IL" sz="18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תיאום ציפיות לגביי תוכן </a:t>
            </a:r>
            <a:br>
              <a:rPr lang="en-US" sz="18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8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ואופן הלמידה בקורס</a:t>
            </a:r>
            <a:endParaRPr lang="he-IL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080F5CEA-B56F-F5C8-B67D-F9D53D3B9FA5}"/>
              </a:ext>
            </a:extLst>
          </p:cNvPr>
          <p:cNvSpPr txBox="1"/>
          <p:nvPr/>
        </p:nvSpPr>
        <p:spPr>
          <a:xfrm>
            <a:off x="1114351" y="5326533"/>
            <a:ext cx="2782224" cy="6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ts val="2400"/>
              </a:lnSpc>
            </a:pP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היכרות וחיבור עם הסטודנטים/</a:t>
            </a:r>
            <a:r>
              <a:rPr lang="he-IL" sz="1800" dirty="0" err="1">
                <a:latin typeface="Assistant" panose="00000500000000000000" pitchFamily="2" charset="-79"/>
                <a:cs typeface="Assistant" panose="00000500000000000000" pitchFamily="2" charset="-79"/>
              </a:rPr>
              <a:t>ות</a:t>
            </a:r>
            <a:r>
              <a:rPr lang="he-IL" sz="1800" dirty="0">
                <a:latin typeface="Assistant" panose="00000500000000000000" pitchFamily="2" charset="-79"/>
                <a:cs typeface="Assistant" panose="00000500000000000000" pitchFamily="2" charset="-79"/>
              </a:rPr>
              <a:t> וביניהם/ן</a:t>
            </a:r>
          </a:p>
        </p:txBody>
      </p:sp>
      <p:cxnSp>
        <p:nvCxnSpPr>
          <p:cNvPr id="79" name="מחבר ישר 78">
            <a:extLst>
              <a:ext uri="{FF2B5EF4-FFF2-40B4-BE49-F238E27FC236}">
                <a16:creationId xmlns:a16="http://schemas.microsoft.com/office/drawing/2014/main" id="{2BC088AB-A53D-92E7-041C-02E348FC42ED}"/>
              </a:ext>
            </a:extLst>
          </p:cNvPr>
          <p:cNvCxnSpPr>
            <a:cxnSpLocks/>
            <a:endCxn id="83" idx="0"/>
          </p:cNvCxnSpPr>
          <p:nvPr/>
        </p:nvCxnSpPr>
        <p:spPr>
          <a:xfrm flipH="1">
            <a:off x="4042950" y="4782988"/>
            <a:ext cx="1764" cy="679608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אליפסה 79">
            <a:extLst>
              <a:ext uri="{FF2B5EF4-FFF2-40B4-BE49-F238E27FC236}">
                <a16:creationId xmlns:a16="http://schemas.microsoft.com/office/drawing/2014/main" id="{A093770C-E850-35A6-0C0C-982F931635EF}"/>
              </a:ext>
            </a:extLst>
          </p:cNvPr>
          <p:cNvSpPr/>
          <p:nvPr/>
        </p:nvSpPr>
        <p:spPr>
          <a:xfrm>
            <a:off x="3977688" y="4694043"/>
            <a:ext cx="130523" cy="130523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אליפסה 82">
            <a:extLst>
              <a:ext uri="{FF2B5EF4-FFF2-40B4-BE49-F238E27FC236}">
                <a16:creationId xmlns:a16="http://schemas.microsoft.com/office/drawing/2014/main" id="{C289DF18-9C6A-159F-04AC-783ABEAD9C72}"/>
              </a:ext>
            </a:extLst>
          </p:cNvPr>
          <p:cNvSpPr/>
          <p:nvPr/>
        </p:nvSpPr>
        <p:spPr>
          <a:xfrm>
            <a:off x="3977688" y="5462596"/>
            <a:ext cx="130523" cy="130523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9" name="אליפסה 88">
            <a:extLst>
              <a:ext uri="{FF2B5EF4-FFF2-40B4-BE49-F238E27FC236}">
                <a16:creationId xmlns:a16="http://schemas.microsoft.com/office/drawing/2014/main" id="{EE9D6B7D-8592-A34F-75B0-1332D04585E2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90" name="גרפיקה 89">
            <a:extLst>
              <a:ext uri="{FF2B5EF4-FFF2-40B4-BE49-F238E27FC236}">
                <a16:creationId xmlns:a16="http://schemas.microsoft.com/office/drawing/2014/main" id="{D9793CC5-376F-093F-21E6-3A49D3B09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1473" y="280366"/>
            <a:ext cx="485664" cy="485664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C20407B5-E827-8755-800D-6429DE7F5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7287" y="5000378"/>
            <a:ext cx="1199635" cy="1199635"/>
          </a:xfrm>
          <a:prstGeom prst="rect">
            <a:avLst/>
          </a:prstGeom>
        </p:spPr>
      </p:pic>
      <p:pic>
        <p:nvPicPr>
          <p:cNvPr id="23" name="גרפיקה 22">
            <a:hlinkClick r:id="rId7" action="ppaction://hlinksldjump"/>
            <a:extLst>
              <a:ext uri="{FF2B5EF4-FFF2-40B4-BE49-F238E27FC236}">
                <a16:creationId xmlns:a16="http://schemas.microsoft.com/office/drawing/2014/main" id="{B94A3928-AE8E-EF1F-6602-3DE23CDD2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76DA752E-B18F-40E4-04F0-BD06D5106B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2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לבן 41">
            <a:extLst>
              <a:ext uri="{FF2B5EF4-FFF2-40B4-BE49-F238E27FC236}">
                <a16:creationId xmlns:a16="http://schemas.microsoft.com/office/drawing/2014/main" id="{7F02AECF-88FA-1D01-A4F4-292126D5E34A}"/>
              </a:ext>
            </a:extLst>
          </p:cNvPr>
          <p:cNvSpPr/>
          <p:nvPr/>
        </p:nvSpPr>
        <p:spPr>
          <a:xfrm>
            <a:off x="922961" y="3336488"/>
            <a:ext cx="4216400" cy="1997466"/>
          </a:xfrm>
          <a:prstGeom prst="rect">
            <a:avLst/>
          </a:prstGeom>
          <a:solidFill>
            <a:srgbClr val="EDF1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9D5F198A-EA0A-8162-04F7-D9CC0BCCFAFB}"/>
              </a:ext>
            </a:extLst>
          </p:cNvPr>
          <p:cNvSpPr/>
          <p:nvPr/>
        </p:nvSpPr>
        <p:spPr>
          <a:xfrm>
            <a:off x="6386942" y="1940505"/>
            <a:ext cx="4698131" cy="3803070"/>
          </a:xfrm>
          <a:prstGeom prst="rect">
            <a:avLst/>
          </a:prstGeom>
          <a:solidFill>
            <a:srgbClr val="4D7A6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6A9C8"/>
              </a:solidFill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F12BF98-5748-E259-0FA2-845BDCDBFBBE}"/>
              </a:ext>
            </a:extLst>
          </p:cNvPr>
          <p:cNvSpPr txBox="1"/>
          <p:nvPr/>
        </p:nvSpPr>
        <p:spPr>
          <a:xfrm>
            <a:off x="8682880" y="194230"/>
            <a:ext cx="2502414" cy="31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10000"/>
              </a:lnSpc>
              <a:buNone/>
            </a:pPr>
            <a:r>
              <a:rPr lang="he-IL" sz="1400" b="1" dirty="0">
                <a:solidFill>
                  <a:srgbClr val="86A9C8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3. השיעור הראשון</a:t>
            </a: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ABA579C6-D1C9-AF4E-9FBC-72CF8AB2322D}"/>
              </a:ext>
            </a:extLst>
          </p:cNvPr>
          <p:cNvCxnSpPr>
            <a:cxnSpLocks/>
          </p:cNvCxnSpPr>
          <p:nvPr/>
        </p:nvCxnSpPr>
        <p:spPr>
          <a:xfrm>
            <a:off x="382333" y="514306"/>
            <a:ext cx="11427334" cy="0"/>
          </a:xfrm>
          <a:prstGeom prst="line">
            <a:avLst/>
          </a:prstGeom>
          <a:ln>
            <a:solidFill>
              <a:srgbClr val="86A9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9BDFB7E6-1C72-E15E-FED9-E7A2F457C731}"/>
              </a:ext>
            </a:extLst>
          </p:cNvPr>
          <p:cNvSpPr/>
          <p:nvPr/>
        </p:nvSpPr>
        <p:spPr>
          <a:xfrm>
            <a:off x="11262764" y="160850"/>
            <a:ext cx="743390" cy="743390"/>
          </a:xfrm>
          <a:prstGeom prst="ellipse">
            <a:avLst/>
          </a:prstGeom>
          <a:solidFill>
            <a:srgbClr val="86A9C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46D5D8E4-2C8D-4370-617F-13FA4048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1473" y="280366"/>
            <a:ext cx="485664" cy="485664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59C78C9C-65EC-CEC3-AAE5-5544ECBF331C}"/>
              </a:ext>
            </a:extLst>
          </p:cNvPr>
          <p:cNvSpPr txBox="1"/>
          <p:nvPr/>
        </p:nvSpPr>
        <p:spPr>
          <a:xfrm>
            <a:off x="7758546" y="1608479"/>
            <a:ext cx="2907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סרטון היכרות</a:t>
            </a:r>
            <a:endParaRPr lang="en-US" sz="3600" b="1" dirty="0">
              <a:solidFill>
                <a:srgbClr val="4D7A69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EF5B7CAC-5384-5F64-6881-792CD56994A5}"/>
              </a:ext>
            </a:extLst>
          </p:cNvPr>
          <p:cNvSpPr txBox="1"/>
          <p:nvPr/>
        </p:nvSpPr>
        <p:spPr>
          <a:xfrm>
            <a:off x="6403967" y="3132376"/>
            <a:ext cx="4698132" cy="99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algn="r" rtl="1">
              <a:lnSpc>
                <a:spcPts val="2400"/>
              </a:lnSpc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צלמו את עצמכם באמצעות הטלפון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או הגיעו אלינו לאולפן ההקלטות העצמי - זה בחינם. לפרטים, לחצו </a:t>
            </a:r>
            <a:r>
              <a:rPr lang="he-IL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כאן</a:t>
            </a: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9286488-9E6D-650F-37E2-232C13B5EC10}"/>
              </a:ext>
            </a:extLst>
          </p:cNvPr>
          <p:cNvSpPr txBox="1"/>
          <p:nvPr/>
        </p:nvSpPr>
        <p:spPr>
          <a:xfrm>
            <a:off x="5955346" y="2302018"/>
            <a:ext cx="482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0000"/>
              </a:lnSpc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לפני תחילת הסמסטר, </a:t>
            </a:r>
          </a:p>
          <a:p>
            <a:pPr algn="r" rtl="1">
              <a:lnSpc>
                <a:spcPts val="2400"/>
              </a:lnSpc>
            </a:pPr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העלו סרטון היכרות לאתר הלמדה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2" name="תיבת טקסט 31">
            <a:hlinkClick r:id="rId6" action="ppaction://hlinksldjump"/>
            <a:extLst>
              <a:ext uri="{FF2B5EF4-FFF2-40B4-BE49-F238E27FC236}">
                <a16:creationId xmlns:a16="http://schemas.microsoft.com/office/drawing/2014/main" id="{7209085D-B855-D8CC-2D63-11F0D5CEC6F9}"/>
              </a:ext>
            </a:extLst>
          </p:cNvPr>
          <p:cNvSpPr txBox="1"/>
          <p:nvPr/>
        </p:nvSpPr>
        <p:spPr>
          <a:xfrm>
            <a:off x="4989073" y="429139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algn="r" rtl="1">
              <a:lnSpc>
                <a:spcPct val="100000"/>
              </a:lnSpc>
            </a:pPr>
            <a:r>
              <a:rPr lang="he-IL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לעשות סרטון היכרות? </a:t>
            </a:r>
          </a:p>
          <a:p>
            <a:pPr marL="685800" lvl="1" algn="r" rtl="1"/>
            <a:r>
              <a:rPr lang="he-IL" u="sng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פרטים כאן</a:t>
            </a:r>
            <a:endParaRPr lang="he-IL" u="sng" dirty="0">
              <a:solidFill>
                <a:srgbClr val="4D7A69"/>
              </a:solidFill>
              <a:highlight>
                <a:srgbClr val="C9D7D2"/>
              </a:highlight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1" name="תיבת טקסט 40">
            <a:hlinkClick r:id="rId7" action="ppaction://hlinksldjump"/>
            <a:extLst>
              <a:ext uri="{FF2B5EF4-FFF2-40B4-BE49-F238E27FC236}">
                <a16:creationId xmlns:a16="http://schemas.microsoft.com/office/drawing/2014/main" id="{38996389-9BC0-D974-9F9B-EA0DA5343D92}"/>
              </a:ext>
            </a:extLst>
          </p:cNvPr>
          <p:cNvSpPr txBox="1"/>
          <p:nvPr/>
        </p:nvSpPr>
        <p:spPr>
          <a:xfrm>
            <a:off x="1637010" y="3690455"/>
            <a:ext cx="2936784" cy="106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400"/>
              </a:lnSpc>
            </a:pPr>
            <a:r>
              <a:rPr lang="he-I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לשיעור הראשון, </a:t>
            </a:r>
          </a:p>
          <a:p>
            <a:pPr algn="r" rtl="1"/>
            <a:r>
              <a:rPr lang="he-I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הכינו פעילות היכרות.</a:t>
            </a:r>
          </a:p>
          <a:p>
            <a:pPr algn="r" rtl="1">
              <a:lnSpc>
                <a:spcPts val="2400"/>
              </a:lnSpc>
            </a:pPr>
            <a:r>
              <a:rPr lang="he-IL" u="sng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פרטים כאן</a:t>
            </a:r>
            <a:endParaRPr lang="he-IL" sz="1800" u="sng" dirty="0">
              <a:solidFill>
                <a:srgbClr val="4D7A69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11DB76DC-5997-5E1F-1D1E-42196727BE8B}"/>
              </a:ext>
            </a:extLst>
          </p:cNvPr>
          <p:cNvSpPr/>
          <p:nvPr/>
        </p:nvSpPr>
        <p:spPr>
          <a:xfrm>
            <a:off x="6136860" y="1537007"/>
            <a:ext cx="1001813" cy="1001813"/>
          </a:xfrm>
          <a:prstGeom prst="ellipse">
            <a:avLst/>
          </a:prstGeom>
          <a:solidFill>
            <a:srgbClr val="9DB6A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AE6B922F-607A-1FBD-3A2F-8B5F814D3AE6}"/>
              </a:ext>
            </a:extLst>
          </p:cNvPr>
          <p:cNvSpPr txBox="1"/>
          <p:nvPr/>
        </p:nvSpPr>
        <p:spPr>
          <a:xfrm>
            <a:off x="6236654" y="1668915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01</a:t>
            </a:r>
            <a:endParaRPr lang="en-US" sz="4000" b="1" dirty="0">
              <a:solidFill>
                <a:schemeClr val="bg1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BE1923EB-E01B-327C-863C-594189669C46}"/>
              </a:ext>
            </a:extLst>
          </p:cNvPr>
          <p:cNvSpPr/>
          <p:nvPr/>
        </p:nvSpPr>
        <p:spPr>
          <a:xfrm>
            <a:off x="6082097" y="1499507"/>
            <a:ext cx="1001813" cy="1001813"/>
          </a:xfrm>
          <a:prstGeom prst="ellipse">
            <a:avLst/>
          </a:prstGeom>
          <a:noFill/>
          <a:ln>
            <a:solidFill>
              <a:srgbClr val="4D7A6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0" name="אליפסה 49">
            <a:extLst>
              <a:ext uri="{FF2B5EF4-FFF2-40B4-BE49-F238E27FC236}">
                <a16:creationId xmlns:a16="http://schemas.microsoft.com/office/drawing/2014/main" id="{E3C88B9B-F463-2926-9D7C-78D4F2C220AB}"/>
              </a:ext>
            </a:extLst>
          </p:cNvPr>
          <p:cNvSpPr/>
          <p:nvPr/>
        </p:nvSpPr>
        <p:spPr>
          <a:xfrm>
            <a:off x="580735" y="3000468"/>
            <a:ext cx="1001813" cy="1001813"/>
          </a:xfrm>
          <a:prstGeom prst="ellipse">
            <a:avLst/>
          </a:prstGeom>
          <a:solidFill>
            <a:srgbClr val="9DB6A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21C460C3-218C-C578-28F6-9EAEABB58DD5}"/>
              </a:ext>
            </a:extLst>
          </p:cNvPr>
          <p:cNvSpPr txBox="1"/>
          <p:nvPr/>
        </p:nvSpPr>
        <p:spPr>
          <a:xfrm>
            <a:off x="670801" y="3132376"/>
            <a:ext cx="689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sz="4000" b="1" dirty="0">
                <a:solidFill>
                  <a:schemeClr val="bg1"/>
                </a:solidFill>
                <a:latin typeface="Assistant ExtraLight" panose="00000300000000000000" pitchFamily="2" charset="-79"/>
                <a:cs typeface="Assistant ExtraLight" panose="00000300000000000000" pitchFamily="2" charset="-79"/>
              </a:rPr>
              <a:t>02</a:t>
            </a:r>
            <a:endParaRPr lang="en-US" sz="4000" b="1" dirty="0">
              <a:solidFill>
                <a:schemeClr val="bg1"/>
              </a:solidFill>
              <a:latin typeface="Assistant ExtraLight" panose="00000300000000000000" pitchFamily="2" charset="-79"/>
              <a:cs typeface="Assistant ExtraLight" panose="00000300000000000000" pitchFamily="2" charset="-79"/>
            </a:endParaRPr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6FD3F61C-05BC-C0C6-10A7-55FD34130031}"/>
              </a:ext>
            </a:extLst>
          </p:cNvPr>
          <p:cNvSpPr/>
          <p:nvPr/>
        </p:nvSpPr>
        <p:spPr>
          <a:xfrm>
            <a:off x="525972" y="2962968"/>
            <a:ext cx="1001813" cy="1001813"/>
          </a:xfrm>
          <a:prstGeom prst="ellipse">
            <a:avLst/>
          </a:prstGeom>
          <a:noFill/>
          <a:ln>
            <a:solidFill>
              <a:srgbClr val="4D7A6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6" name="תמונה 55">
            <a:extLst>
              <a:ext uri="{FF2B5EF4-FFF2-40B4-BE49-F238E27FC236}">
                <a16:creationId xmlns:a16="http://schemas.microsoft.com/office/drawing/2014/main" id="{FDBE5BB1-927E-4062-6566-98DFF8296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32"/>
          <a:stretch/>
        </p:blipFill>
        <p:spPr>
          <a:xfrm>
            <a:off x="5776168" y="4689608"/>
            <a:ext cx="2552946" cy="2107934"/>
          </a:xfrm>
          <a:prstGeom prst="rect">
            <a:avLst/>
          </a:prstGeom>
        </p:spPr>
      </p:pic>
      <p:pic>
        <p:nvPicPr>
          <p:cNvPr id="62" name="גרפיקה 61">
            <a:hlinkClick r:id="rId10" action="ppaction://hlinksldjump"/>
            <a:extLst>
              <a:ext uri="{FF2B5EF4-FFF2-40B4-BE49-F238E27FC236}">
                <a16:creationId xmlns:a16="http://schemas.microsoft.com/office/drawing/2014/main" id="{2ED0505B-08EF-E6B6-0D04-D6171C4C8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6095" y="142193"/>
            <a:ext cx="317332" cy="317332"/>
          </a:xfrm>
          <a:prstGeom prst="rect">
            <a:avLst/>
          </a:prstGeom>
        </p:spPr>
      </p:pic>
      <p:pic>
        <p:nvPicPr>
          <p:cNvPr id="63" name="תמונה 62">
            <a:extLst>
              <a:ext uri="{FF2B5EF4-FFF2-40B4-BE49-F238E27FC236}">
                <a16:creationId xmlns:a16="http://schemas.microsoft.com/office/drawing/2014/main" id="{C1BB08E7-67ED-1785-3995-2B1327C6C6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" y="118450"/>
            <a:ext cx="951445" cy="380524"/>
          </a:xfrm>
          <a:prstGeom prst="rect">
            <a:avLst/>
          </a:prstGeom>
        </p:spPr>
      </p:pic>
      <p:sp>
        <p:nvSpPr>
          <p:cNvPr id="2" name="תיבת טקסט 22">
            <a:extLst>
              <a:ext uri="{FF2B5EF4-FFF2-40B4-BE49-F238E27FC236}">
                <a16:creationId xmlns:a16="http://schemas.microsoft.com/office/drawing/2014/main" id="{A6055C99-8882-9D83-2260-E3EBB5C39D34}"/>
              </a:ext>
            </a:extLst>
          </p:cNvPr>
          <p:cNvSpPr txBox="1"/>
          <p:nvPr/>
        </p:nvSpPr>
        <p:spPr>
          <a:xfrm>
            <a:off x="2099351" y="2990825"/>
            <a:ext cx="2907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4D7A69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פעילות היכרות</a:t>
            </a:r>
            <a:endParaRPr lang="en-US" sz="3600" b="1" dirty="0">
              <a:solidFill>
                <a:srgbClr val="4D7A69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6" name="קבוצה 10">
            <a:extLst>
              <a:ext uri="{FF2B5EF4-FFF2-40B4-BE49-F238E27FC236}">
                <a16:creationId xmlns:a16="http://schemas.microsoft.com/office/drawing/2014/main" id="{47DFA8F0-146C-13B7-954D-807A1B83EA74}"/>
              </a:ext>
            </a:extLst>
          </p:cNvPr>
          <p:cNvGrpSpPr/>
          <p:nvPr/>
        </p:nvGrpSpPr>
        <p:grpSpPr>
          <a:xfrm>
            <a:off x="10489728" y="3281494"/>
            <a:ext cx="176415" cy="1253884"/>
            <a:chOff x="10459831" y="4910869"/>
            <a:chExt cx="130523" cy="1109477"/>
          </a:xfrm>
        </p:grpSpPr>
        <p:cxnSp>
          <p:nvCxnSpPr>
            <p:cNvPr id="7" name="מחבר ישר 11">
              <a:extLst>
                <a:ext uri="{FF2B5EF4-FFF2-40B4-BE49-F238E27FC236}">
                  <a16:creationId xmlns:a16="http://schemas.microsoft.com/office/drawing/2014/main" id="{EBD771C2-0FDA-CDFD-CD57-1F7BD701EFC6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0525093" y="4910869"/>
              <a:ext cx="0" cy="978954"/>
            </a:xfrm>
            <a:prstGeom prst="line">
              <a:avLst/>
            </a:prstGeom>
            <a:ln>
              <a:solidFill>
                <a:srgbClr val="4D7A6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אליפסה 12">
              <a:extLst>
                <a:ext uri="{FF2B5EF4-FFF2-40B4-BE49-F238E27FC236}">
                  <a16:creationId xmlns:a16="http://schemas.microsoft.com/office/drawing/2014/main" id="{99FE531D-E898-F947-1D77-B0EC7FEDB6C4}"/>
                </a:ext>
              </a:extLst>
            </p:cNvPr>
            <p:cNvSpPr/>
            <p:nvPr/>
          </p:nvSpPr>
          <p:spPr>
            <a:xfrm>
              <a:off x="10459831" y="4910869"/>
              <a:ext cx="130523" cy="130523"/>
            </a:xfrm>
            <a:prstGeom prst="ellipse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" name="אליפסה 13">
              <a:extLst>
                <a:ext uri="{FF2B5EF4-FFF2-40B4-BE49-F238E27FC236}">
                  <a16:creationId xmlns:a16="http://schemas.microsoft.com/office/drawing/2014/main" id="{EA574EDD-8F7A-3F73-5053-0204E9B29F98}"/>
                </a:ext>
              </a:extLst>
            </p:cNvPr>
            <p:cNvSpPr/>
            <p:nvPr/>
          </p:nvSpPr>
          <p:spPr>
            <a:xfrm>
              <a:off x="10459831" y="5889823"/>
              <a:ext cx="130523" cy="130523"/>
            </a:xfrm>
            <a:prstGeom prst="ellipse">
              <a:avLst/>
            </a:prstGeom>
            <a:solidFill>
              <a:srgbClr val="4D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07894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13890</TotalTime>
  <Words>1412</Words>
  <Application>Microsoft Office PowerPoint</Application>
  <PresentationFormat>Widescreen</PresentationFormat>
  <Paragraphs>255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Assistant</vt:lpstr>
      <vt:lpstr>Assistant ExtraLight</vt:lpstr>
      <vt:lpstr>Calibri</vt:lpstr>
      <vt:lpstr>Courier New</vt:lpstr>
      <vt:lpstr>FedraSansBarilan</vt:lpstr>
      <vt:lpstr>office theme</vt:lpstr>
      <vt:lpstr>PowerPoint Presentation</vt:lpstr>
      <vt:lpstr>PowerPoint Presentation</vt:lpstr>
      <vt:lpstr>PowerPoint Presentation</vt:lpstr>
      <vt:lpstr>PowerPoint Presentation</vt:lpstr>
      <vt:lpstr>פתיחה</vt:lpstr>
      <vt:lpstr>פתיחה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האגף לשירותכם/ן</vt:lpstr>
      <vt:lpstr>PowerPoint Presentation</vt:lpstr>
      <vt:lpstr>PowerPoint Presentation</vt:lpstr>
      <vt:lpstr>מפת הקורס: שם הקורס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yaffe</dc:creator>
  <cp:lastModifiedBy>טל גרינסון גרינבאום</cp:lastModifiedBy>
  <cp:revision>58</cp:revision>
  <dcterms:created xsi:type="dcterms:W3CDTF">2024-09-01T13:00:03Z</dcterms:created>
  <dcterms:modified xsi:type="dcterms:W3CDTF">2024-09-28T18:09:35Z</dcterms:modified>
</cp:coreProperties>
</file>